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08BE6-5A32-5BFF-D8D1-3EBB3408A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CE5FE-726C-70B4-8BAB-239E1B837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29D8E-40DE-C92D-E81D-32010BAA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0ED47-91BF-BB28-D392-A8947E367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660E1-1D10-A675-024C-4FB10B91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606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D113-BA58-2DDD-4812-F6828A55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1B8CB-F202-FEA4-D35A-169331627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7FB44-ED08-A2F4-31F3-72A67B0D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8E3CA-50C0-D0EE-F5B2-7FA7A7FEB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29797-31BF-D728-CBFA-4540E207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801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F12C57-1082-A9C0-6FD2-91AA1778D3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6D25C-4882-E612-9A47-0CA10CA92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F0EB3-6850-3374-BA53-26F286E59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E4E1-7B8A-3F57-9ED5-D6340722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9D7A1-85E5-7E4A-A7F1-6E8E4DA12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35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1F50-DA76-7F4D-AB38-D988826A3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575CF-FFE7-A7D7-9E46-29C547303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6B6F2-A61B-6E59-4EC6-A34AD546A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E4DDA-C49D-D97E-2F84-E2A40BAA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7A636-E5AA-0D7A-8803-7AA1360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64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9C66B-FE29-96B4-7CD4-2ACDDBAF0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DD2C4-13E0-EF8C-8B3C-3DE506A3D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941DE-A158-5551-B3A7-DA3349D45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1310F-F95F-ADCA-E322-35E629485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C3F49-653F-ACF3-714E-2F380E36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45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560A0-5CFA-488A-E33A-923DB23E9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828A0-119F-28A6-BDF0-16D9E9AF3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24A44-9734-24A2-6C8B-DF6C765EF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1A58E-BB26-AD1E-AE6C-2024E5B5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93C8E-584F-03BA-E15B-DE3FE503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73D80-2F46-6A2F-8200-FED68252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98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C28CD-296B-D7C8-39ED-464273F3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4C5BB-4F44-B906-55DA-8DAA30C70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FD720-AF9E-EF86-494B-A4F51B786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2A1C32-EB82-9736-72C6-B3E6EFD79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C4F38-FB7B-1A47-7EF4-767CE2610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F6362-047A-D20D-3BAF-EE45ACDBC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D8742-8C0B-7275-D32E-7AEEE9A3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3D4CF8-350A-09AE-067E-2D81AB29C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582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2B715-B409-D92E-958A-8F831ECAC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E88B68-7D45-B14A-8236-4F251A8E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DF2CF-CB05-5DCA-D4A4-933AD287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08C5C-9866-68AF-1486-5B8D793A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142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69E4B6-B5F2-C9CE-454F-3FE3CD45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2CF16E-F51D-6F15-7179-727911A8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74026-1291-38DD-3727-A0274DA5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80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C1A1-42C3-65FC-9479-D7F66C2EE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097C6-9965-4B9A-7219-8B890B322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9D6E1-2638-AA11-7FB0-D8F7B534D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D197F-ACC3-6230-3E43-B100F2C95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E7D1D-5E38-020A-8663-7D22CF809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9831-C703-6B5E-E4AC-6347C4E8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730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6E0E-9683-5622-875A-219EAD5AB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D5A3EC-D496-DFD8-FB46-63FAF70382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C273F-792D-7EED-FC1D-DCC687A76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B8D18-AFE2-6365-58E6-2F23C5EA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C16E2-8CED-4E77-BA0D-9687DFCE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3162B-F310-30D2-4F27-AC546A9F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5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D26F96-3791-57DD-5EED-61604DCBC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28F0E-9AB1-9973-30EA-51EF1DBDB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FE1C3-A8C8-5E5D-513E-F69489336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4752AC-BC5C-40B4-B489-6079FD7E6943}" type="datetimeFigureOut">
              <a:rPr lang="en-CA" smtClean="0"/>
              <a:t>2026-06-30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1D2D3-84FB-6D73-B1A3-F58E87C249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BD0AD-C003-512D-1D49-97F0916F0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134DC-22B9-45C4-A62D-6850053C34A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99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1033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FCFB-5E0F-7D66-61A7-0D469A732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728" y="2164437"/>
            <a:ext cx="5415280" cy="1986016"/>
          </a:xfrm>
        </p:spPr>
        <p:txBody>
          <a:bodyPr anchor="b"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b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ldhabi" panose="020F0502020204030204" pitchFamily="2" charset="-78"/>
              </a:rPr>
            </a:br>
            <a:r>
              <a:rPr lang="en-CA" sz="2800" b="1" dirty="0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ldhabi" panose="020F0502020204030204" pitchFamily="2" charset="-78"/>
              </a:rPr>
              <a:t>Rural Municipality of North Shore</a:t>
            </a:r>
            <a:br>
              <a:rPr lang="en-CA" sz="2800" dirty="0">
                <a:solidFill>
                  <a:srgbClr val="595959"/>
                </a:solidFill>
                <a:latin typeface="+mn-lt"/>
                <a:cs typeface="Aldhabi" panose="020F0502020204030204" pitchFamily="2" charset="-78"/>
              </a:rPr>
            </a:br>
            <a:r>
              <a:rPr lang="en-CA" sz="2200" b="1" dirty="0">
                <a:latin typeface="+mn-lt"/>
                <a:cs typeface="Aldhabi" panose="020F0502020204030204" pitchFamily="2" charset="-78"/>
              </a:rPr>
              <a:t>Invites the public to celebrate Canada Day</a:t>
            </a:r>
            <a:br>
              <a:rPr lang="en-CA" sz="2400" b="1">
                <a:solidFill>
                  <a:srgbClr val="595959"/>
                </a:solidFill>
                <a:latin typeface="+mn-lt"/>
                <a:cs typeface="Aldhabi" panose="020F0502020204030204" pitchFamily="2" charset="-78"/>
              </a:rPr>
            </a:br>
            <a:r>
              <a:rPr lang="en-CA" sz="2400">
                <a:solidFill>
                  <a:srgbClr val="FF0000"/>
                </a:solidFill>
                <a:latin typeface="+mn-lt"/>
                <a:cs typeface="Aldhabi" panose="020F0502020204030204" pitchFamily="2" charset="-78"/>
              </a:rPr>
              <a:t>Wednesday, </a:t>
            </a:r>
            <a:r>
              <a:rPr lang="en-CA" sz="2400" dirty="0">
                <a:solidFill>
                  <a:srgbClr val="FF0000"/>
                </a:solidFill>
                <a:latin typeface="+mn-lt"/>
                <a:cs typeface="Aldhabi" panose="020F0502020204030204" pitchFamily="2" charset="-78"/>
              </a:rPr>
              <a:t>JULY 1</a:t>
            </a:r>
            <a:r>
              <a:rPr lang="en-CA" sz="2400" baseline="30000" dirty="0">
                <a:solidFill>
                  <a:srgbClr val="FF0000"/>
                </a:solidFill>
                <a:latin typeface="+mn-lt"/>
                <a:cs typeface="Aldhabi" panose="020F0502020204030204" pitchFamily="2" charset="-78"/>
              </a:rPr>
              <a:t>ST</a:t>
            </a:r>
            <a:br>
              <a:rPr lang="en-CA" sz="2000" dirty="0">
                <a:solidFill>
                  <a:srgbClr val="FF0000"/>
                </a:solidFill>
                <a:latin typeface="+mn-lt"/>
                <a:cs typeface="Aldhabi" panose="020F0502020204030204" pitchFamily="2" charset="-78"/>
              </a:rPr>
            </a:br>
            <a:r>
              <a:rPr lang="en-CA" sz="2000" b="1" dirty="0">
                <a:latin typeface="+mn-lt"/>
                <a:cs typeface="Aldhabi" panose="020F0502020204030204" pitchFamily="2" charset="-78"/>
              </a:rPr>
              <a:t>From 1pm-3pm at North Shore Community Centre</a:t>
            </a:r>
            <a:br>
              <a:rPr lang="en-CA" sz="2000" b="1" dirty="0">
                <a:latin typeface="+mn-lt"/>
                <a:cs typeface="Aldhabi" panose="020F0502020204030204" pitchFamily="2" charset="-78"/>
              </a:rPr>
            </a:br>
            <a:r>
              <a:rPr lang="en-CA" sz="2000" b="1" dirty="0">
                <a:latin typeface="+mn-lt"/>
                <a:cs typeface="Aldhabi" panose="020F0502020204030204" pitchFamily="2" charset="-78"/>
              </a:rPr>
              <a:t>(2120 </a:t>
            </a:r>
            <a:r>
              <a:rPr lang="en-CA" sz="2000" b="1" dirty="0" err="1">
                <a:latin typeface="+mn-lt"/>
                <a:cs typeface="Aldhabi" panose="020F0502020204030204" pitchFamily="2" charset="-78"/>
              </a:rPr>
              <a:t>Covehead</a:t>
            </a:r>
            <a:r>
              <a:rPr lang="en-CA" sz="2000" b="1" dirty="0">
                <a:latin typeface="+mn-lt"/>
                <a:cs typeface="Aldhabi" panose="020F0502020204030204" pitchFamily="2" charset="-78"/>
              </a:rPr>
              <a:t> Rd)</a:t>
            </a:r>
            <a:br>
              <a:rPr lang="en-CA" sz="2000" b="1" dirty="0">
                <a:latin typeface="+mn-lt"/>
                <a:cs typeface="Aldhabi" panose="020F0502020204030204" pitchFamily="2" charset="-78"/>
              </a:rPr>
            </a:br>
            <a:endParaRPr lang="en-CA" sz="2000" b="1" dirty="0">
              <a:latin typeface="+mn-lt"/>
              <a:cs typeface="Aldhabi" panose="020F0502020204030204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729DB2-6D53-F16E-9F96-07B3529FC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368" y="3965895"/>
            <a:ext cx="5048457" cy="2048435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CA" sz="1600" b="1" dirty="0">
                <a:solidFill>
                  <a:srgbClr val="FF0000"/>
                </a:solidFill>
              </a:rPr>
              <a:t>Entertainment by Gypsy Soul Band, Bouncy Castles, Face Painting, and Balloon Twister</a:t>
            </a:r>
          </a:p>
          <a:p>
            <a:pPr>
              <a:lnSpc>
                <a:spcPct val="100000"/>
              </a:lnSpc>
            </a:pPr>
            <a:r>
              <a:rPr lang="en-CA" sz="1600" b="1" dirty="0">
                <a:solidFill>
                  <a:srgbClr val="FF0000"/>
                </a:solidFill>
              </a:rPr>
              <a:t>Food: Cake &amp; Ice Cream</a:t>
            </a:r>
          </a:p>
          <a:p>
            <a:pPr>
              <a:lnSpc>
                <a:spcPct val="100000"/>
              </a:lnSpc>
            </a:pPr>
            <a:r>
              <a:rPr lang="en-CA" sz="1600" b="1" dirty="0">
                <a:solidFill>
                  <a:srgbClr val="FF0000"/>
                </a:solidFill>
              </a:rPr>
              <a:t>Fireworks at Grand Tracadie at 10:00 pm</a:t>
            </a:r>
          </a:p>
          <a:p>
            <a:pPr>
              <a:lnSpc>
                <a:spcPct val="100000"/>
              </a:lnSpc>
            </a:pPr>
            <a:r>
              <a:rPr lang="en-CA" sz="1600" b="1" dirty="0">
                <a:solidFill>
                  <a:srgbClr val="FF0000"/>
                </a:solidFill>
              </a:rPr>
              <a:t>Details at www.northshorepei.ca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603CEE-D9E5-69DF-EE7E-626D6B40D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10935" y="1419785"/>
            <a:ext cx="4018430" cy="4018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146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e6b037-ff0c-42c2-9cba-ae3fc3577540">
      <Terms xmlns="http://schemas.microsoft.com/office/infopath/2007/PartnerControls"/>
    </lcf76f155ced4ddcb4097134ff3c332f>
    <TaxCatchAll xmlns="f85ab3fb-39f8-4e57-8fd7-d6db69163ee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DEB3E4A840954F97670F4C9C688DD4" ma:contentTypeVersion="13" ma:contentTypeDescription="Create a new document." ma:contentTypeScope="" ma:versionID="45dc0aa4c914787af62c8e90528ee28b">
  <xsd:schema xmlns:xsd="http://www.w3.org/2001/XMLSchema" xmlns:xs="http://www.w3.org/2001/XMLSchema" xmlns:p="http://schemas.microsoft.com/office/2006/metadata/properties" xmlns:ns2="71e6b037-ff0c-42c2-9cba-ae3fc3577540" xmlns:ns3="f85ab3fb-39f8-4e57-8fd7-d6db69163ee4" targetNamespace="http://schemas.microsoft.com/office/2006/metadata/properties" ma:root="true" ma:fieldsID="c3d88904eae64f8faa70f2bfab0637f1" ns2:_="" ns3:_="">
    <xsd:import namespace="71e6b037-ff0c-42c2-9cba-ae3fc3577540"/>
    <xsd:import namespace="f85ab3fb-39f8-4e57-8fd7-d6db69163e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e6b037-ff0c-42c2-9cba-ae3fc3577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12ba0d5-6eed-461f-859b-d35e1feb39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5ab3fb-39f8-4e57-8fd7-d6db69163ee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7953602-6a90-47cc-b558-d4607f1fc738}" ma:internalName="TaxCatchAll" ma:showField="CatchAllData" ma:web="f85ab3fb-39f8-4e57-8fd7-d6db69163e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11F5A-AA2E-4F4C-A175-BADB1F4EEC66}">
  <ds:schemaRefs>
    <ds:schemaRef ds:uri="http://schemas.microsoft.com/office/2006/metadata/properties"/>
    <ds:schemaRef ds:uri="http://schemas.microsoft.com/office/infopath/2007/PartnerControls"/>
    <ds:schemaRef ds:uri="71e6b037-ff0c-42c2-9cba-ae3fc3577540"/>
    <ds:schemaRef ds:uri="f85ab3fb-39f8-4e57-8fd7-d6db69163ee4"/>
  </ds:schemaRefs>
</ds:datastoreItem>
</file>

<file path=customXml/itemProps2.xml><?xml version="1.0" encoding="utf-8"?>
<ds:datastoreItem xmlns:ds="http://schemas.openxmlformats.org/officeDocument/2006/customXml" ds:itemID="{80982DB0-092C-4284-8586-CA09398469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49EF9C-D475-4A19-BDC2-5F8BFFFC9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e6b037-ff0c-42c2-9cba-ae3fc3577540"/>
    <ds:schemaRef ds:uri="f85ab3fb-39f8-4e57-8fd7-d6db69163e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Aptos</vt:lpstr>
      <vt:lpstr>Aptos Display</vt:lpstr>
      <vt:lpstr>Arial</vt:lpstr>
      <vt:lpstr>Office Theme</vt:lpstr>
      <vt:lpstr>         Rural Municipality of North Shore Invites the public to celebrate Canada Day Wednesday, JULY 1ST From 1pm-3pm at North Shore Community Centre (2120 Covehead Rd)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Recreation</dc:creator>
  <cp:lastModifiedBy>Admin  Assistant</cp:lastModifiedBy>
  <cp:revision>2</cp:revision>
  <cp:lastPrinted>2025-06-17T17:53:15Z</cp:lastPrinted>
  <dcterms:created xsi:type="dcterms:W3CDTF">2025-06-17T17:27:29Z</dcterms:created>
  <dcterms:modified xsi:type="dcterms:W3CDTF">2026-06-30T17:45:15Z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0x01010065DEB3E4A840954F97670F4C9C688DD4</vt:lpwstr>
  </property>
</Properties>
</file>