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9" r:id="rId6"/>
    <p:sldId id="260" r:id="rId7"/>
    <p:sldId id="258" r:id="rId8"/>
    <p:sldId id="256" r:id="rId9"/>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838B6-2159-4657-BBA9-D2EA629AA919}" v="25" dt="2026-06-03T17:36:45.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p:cViewPr varScale="1">
        <p:scale>
          <a:sx n="69" d="100"/>
          <a:sy n="69" d="100"/>
        </p:scale>
        <p:origin x="16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ayout Op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3346707" y="3886200"/>
            <a:ext cx="3374136"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2907792" cy="365760"/>
          </a:xfrm>
          <a:prstGeom prst="rect">
            <a:avLst/>
          </a:prstGeom>
        </p:spPr>
        <p:txBody>
          <a:bodyPr vert="horz" lIns="0" tIns="45720" rIns="0" bIns="45720" rtlCol="0" anchor="ctr">
            <a:noAutofit/>
          </a:bodyPr>
          <a:lstStyle>
            <a:lvl1pPr>
              <a:defRPr lang="en-US" sz="2000" b="1" i="0" spc="0" baseline="0" dirty="0">
                <a:solidFill>
                  <a:schemeClr val="accent1"/>
                </a:solidFill>
                <a:ea typeface="+mn-ea"/>
                <a:cs typeface="+mn-cs"/>
              </a:defRPr>
            </a:lvl1pPr>
          </a:lstStyle>
          <a:p>
            <a:pPr marL="0" lvl="0" indent="0" defTabSz="914400">
              <a:lnSpc>
                <a:spcPct val="100000"/>
              </a:lnSpc>
              <a:spcBef>
                <a:spcPts val="1000"/>
              </a:spcBef>
              <a:buFont typeface="Arial" panose="020B0604020202020204" pitchFamily="34" charset="0"/>
            </a:pPr>
            <a:r>
              <a:rPr lang="en-US" dirty="0"/>
              <a:t>Add title here</a:t>
            </a:r>
          </a:p>
        </p:txBody>
      </p:sp>
      <p:sp>
        <p:nvSpPr>
          <p:cNvPr id="8" name="Rectangle 7">
            <a:extLst>
              <a:ext uri="{FF2B5EF4-FFF2-40B4-BE49-F238E27FC236}">
                <a16:creationId xmlns:a16="http://schemas.microsoft.com/office/drawing/2014/main" id="{0F0B1261-A13A-4E9E-AA95-EED10F4CFA0E}"/>
              </a:ext>
            </a:extLst>
          </p:cNvPr>
          <p:cNvSpPr/>
          <p:nvPr userDrawn="1"/>
        </p:nvSpPr>
        <p:spPr>
          <a:xfrm>
            <a:off x="-9141" y="0"/>
            <a:ext cx="3355848"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A4A6AC-F3AF-4832-AD1D-6D835E5EEB44}"/>
              </a:ext>
            </a:extLst>
          </p:cNvPr>
          <p:cNvCxnSpPr/>
          <p:nvPr userDrawn="1"/>
        </p:nvCxnSpPr>
        <p:spPr>
          <a:xfrm>
            <a:off x="391886" y="55517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3639312" y="4310742"/>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A2F17EA-EFE7-4229-8CC7-1811C56350FC}"/>
              </a:ext>
            </a:extLst>
          </p:cNvPr>
          <p:cNvSpPr>
            <a:spLocks noGrp="1"/>
          </p:cNvSpPr>
          <p:nvPr>
            <p:ph type="body" sz="quarter" idx="10" hasCustomPrompt="1"/>
          </p:nvPr>
        </p:nvSpPr>
        <p:spPr>
          <a:xfrm>
            <a:off x="3575304" y="4663440"/>
            <a:ext cx="2907792" cy="365760"/>
          </a:xfrm>
        </p:spPr>
        <p:txBody>
          <a:bodyPr vert="horz" lIns="0" tIns="45720" rIns="0" bIns="45720" rtlCol="0" anchor="ctr">
            <a:noAutofit/>
          </a:bodyPr>
          <a:lstStyle>
            <a:lvl1pPr marL="0" indent="0">
              <a:buNone/>
              <a:defRPr lang="en-US" sz="2000" b="1" i="0" spc="0" baseline="0" dirty="0">
                <a:solidFill>
                  <a:schemeClr val="bg1"/>
                </a:solidFill>
                <a:latin typeface="+mj-lt"/>
              </a:defRPr>
            </a:lvl1pPr>
          </a:lstStyle>
          <a:p>
            <a:pPr marL="230292" lvl="0" indent="-342900" defTabSz="914400">
              <a:lnSpc>
                <a:spcPct val="100000"/>
              </a:lnSpc>
              <a:spcBef>
                <a:spcPts val="1000"/>
              </a:spcBef>
            </a:pPr>
            <a:r>
              <a:rPr lang="en-US" dirty="0"/>
              <a:t>Add title here</a:t>
            </a:r>
          </a:p>
        </p:txBody>
      </p: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2898648" cy="2670048"/>
          </a:xfrm>
        </p:spPr>
        <p:txBody>
          <a:bodyPr vert="horz" lIns="0" tIns="45720" rIns="0" bIns="45720" rtlCol="0">
            <a:normAutofit/>
          </a:bodyPr>
          <a:lstStyle>
            <a:lvl1pPr marL="0" indent="0">
              <a:lnSpc>
                <a:spcPct val="150000"/>
              </a:lnSpc>
              <a:buNone/>
              <a:defRPr lang="en-US" sz="1100" b="0" spc="0" baseline="0" dirty="0"/>
            </a:lvl1pPr>
          </a:lstStyle>
          <a:p>
            <a:pPr marL="112608" lvl="0" indent="-112608" defTabSz="457200">
              <a:lnSpc>
                <a:spcPct val="150000"/>
              </a:lnSpc>
              <a:spcBef>
                <a:spcPts val="0"/>
              </a:spcBef>
            </a:pPr>
            <a:r>
              <a:rPr lang="en-US"/>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3584448" y="5065776"/>
            <a:ext cx="2898648" cy="1874520"/>
          </a:xfrm>
        </p:spPr>
        <p:txBody>
          <a:bodyPr vert="horz" lIns="0" tIns="45720" rIns="0" bIns="45720" rtlCol="0">
            <a:normAutofit/>
          </a:bodyPr>
          <a:lstStyle>
            <a:lvl1pPr marL="0" indent="0">
              <a:buNone/>
              <a:defRPr lang="en-US" sz="1100" b="0" spc="0" baseline="0" dirty="0">
                <a:solidFill>
                  <a:schemeClr val="bg1"/>
                </a:solidFill>
              </a:defRPr>
            </a:lvl1pPr>
          </a:lstStyle>
          <a:p>
            <a:pPr marL="112608" lvl="0" indent="-112608" defTabSz="457200">
              <a:lnSpc>
                <a:spcPct val="150000"/>
              </a:lnSpc>
              <a:spcBef>
                <a:spcPts val="0"/>
              </a:spcBef>
            </a:pPr>
            <a:r>
              <a:rPr lang="en-US"/>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3886200"/>
            <a:ext cx="3337557" cy="3886200"/>
          </a:xfrm>
        </p:spPr>
        <p:txBody>
          <a:bodyPr anchor="ctr"/>
          <a:lstStyle>
            <a:lvl1pPr marL="0" indent="0" algn="ctr">
              <a:buFont typeface="Arial" panose="020B0604020202020204" pitchFamily="34" charset="0"/>
              <a:buNone/>
              <a:defRPr/>
            </a:lvl1pPr>
          </a:lstStyle>
          <a:p>
            <a:r>
              <a:rPr lang="en-US"/>
              <a:t>Click icon to add picture</a:t>
            </a:r>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6720843" y="-1"/>
            <a:ext cx="3337557" cy="7772395"/>
          </a:xfrm>
        </p:spPr>
        <p:txBody>
          <a:bodyPr anchor="ctr"/>
          <a:lstStyle>
            <a:lvl1pPr marL="0" indent="0" algn="ctr">
              <a:buFont typeface="Arial" panose="020B0604020202020204" pitchFamily="34" charset="0"/>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8E211B8-8563-4519-9AEE-21923AF1C651}"/>
              </a:ext>
            </a:extLst>
          </p:cNvPr>
          <p:cNvSpPr>
            <a:spLocks noGrp="1" noChangeAspect="1"/>
          </p:cNvSpPr>
          <p:nvPr>
            <p:ph type="pic" sz="quarter" idx="18" hasCustomPrompt="1"/>
          </p:nvPr>
        </p:nvSpPr>
        <p:spPr>
          <a:xfrm>
            <a:off x="7827264" y="3922776"/>
            <a:ext cx="1078992" cy="1078992"/>
          </a:xfrm>
          <a:prstGeom prst="ellipse">
            <a:avLst/>
          </a:prstGeom>
          <a:noFill/>
        </p:spPr>
        <p:txBody>
          <a:bodyPr vert="horz" lIns="91440" tIns="45720" rIns="91440" bIns="45720" rtlCol="0" anchor="ctr">
            <a:normAutofit/>
          </a:bodyPr>
          <a:lstStyle>
            <a:lvl1pPr marL="0" indent="0">
              <a:buNone/>
              <a:defRPr lang="en-US" sz="1800" b="1">
                <a:ln>
                  <a:noFill/>
                </a:ln>
                <a:solidFill>
                  <a:schemeClr val="accent1"/>
                </a:solidFill>
              </a:defRPr>
            </a:lvl1pPr>
          </a:lstStyle>
          <a:p>
            <a:pPr marL="112608" lvl="0" indent="-112608" algn="ctr" defTabSz="914400">
              <a:spcBef>
                <a:spcPts val="1000"/>
              </a:spcBef>
            </a:pPr>
            <a:r>
              <a:rPr lang="en-US" dirty="0"/>
              <a:t>Add Icon</a:t>
            </a:r>
          </a:p>
        </p:txBody>
      </p:sp>
      <p:sp>
        <p:nvSpPr>
          <p:cNvPr id="4" name="Text Placeholder 3">
            <a:extLst>
              <a:ext uri="{FF2B5EF4-FFF2-40B4-BE49-F238E27FC236}">
                <a16:creationId xmlns:a16="http://schemas.microsoft.com/office/drawing/2014/main" id="{F0938E77-266C-48C7-80FE-F935050BE8CC}"/>
              </a:ext>
            </a:extLst>
          </p:cNvPr>
          <p:cNvSpPr>
            <a:spLocks noGrp="1"/>
          </p:cNvSpPr>
          <p:nvPr>
            <p:ph type="body" sz="quarter" idx="19"/>
          </p:nvPr>
        </p:nvSpPr>
        <p:spPr>
          <a:xfrm>
            <a:off x="250858" y="768350"/>
            <a:ext cx="2807208" cy="2670048"/>
          </a:xfrm>
        </p:spPr>
        <p:txBody>
          <a:bodyPr>
            <a:normAutofit/>
          </a:bodyPr>
          <a:lstStyle>
            <a:lvl1pPr marL="0" indent="0">
              <a:lnSpc>
                <a:spcPts val="2600"/>
              </a:lnSpc>
              <a:buFont typeface="Arial" panose="020B0604020202020204" pitchFamily="34" charset="0"/>
              <a:buNone/>
              <a:defRPr sz="2000" b="1" i="1">
                <a:solidFill>
                  <a:schemeClr val="bg1"/>
                </a:solidFill>
              </a:defRPr>
            </a:lvl1pPr>
          </a:lstStyle>
          <a:p>
            <a:pPr lvl="0"/>
            <a:r>
              <a:rPr lang="en-US"/>
              <a:t>Click to edit Master text styles</a:t>
            </a:r>
          </a:p>
        </p:txBody>
      </p:sp>
      <p:sp>
        <p:nvSpPr>
          <p:cNvPr id="24" name="Text Placeholder 5">
            <a:extLst>
              <a:ext uri="{FF2B5EF4-FFF2-40B4-BE49-F238E27FC236}">
                <a16:creationId xmlns:a16="http://schemas.microsoft.com/office/drawing/2014/main" id="{1D9B5B59-BC60-4443-AB00-3CA587F70CC5}"/>
              </a:ext>
            </a:extLst>
          </p:cNvPr>
          <p:cNvSpPr>
            <a:spLocks noGrp="1"/>
          </p:cNvSpPr>
          <p:nvPr>
            <p:ph type="body" sz="quarter" idx="20" hasCustomPrompt="1"/>
          </p:nvPr>
        </p:nvSpPr>
        <p:spPr>
          <a:xfrm>
            <a:off x="6958013" y="5138420"/>
            <a:ext cx="2816225" cy="1554480"/>
          </a:xfrm>
        </p:spPr>
        <p:txBody>
          <a:bodyPr/>
          <a:lstStyle>
            <a:lvl1pPr marL="0" indent="0" algn="ctr">
              <a:lnSpc>
                <a:spcPts val="5200"/>
              </a:lnSpc>
              <a:buFont typeface="Arial" panose="020B0604020202020204" pitchFamily="34" charset="0"/>
              <a:buNone/>
              <a:defRPr sz="4800" b="1" cap="all" baseline="0">
                <a:solidFill>
                  <a:schemeClr val="bg1"/>
                </a:solidFill>
                <a:latin typeface="+mj-lt"/>
              </a:defRPr>
            </a:lvl1pPr>
          </a:lstStyle>
          <a:p>
            <a:pPr lvl="0"/>
            <a:r>
              <a:rPr lang="en-US" dirty="0"/>
              <a:t>Add Title</a:t>
            </a:r>
          </a:p>
        </p:txBody>
      </p:sp>
      <p:sp>
        <p:nvSpPr>
          <p:cNvPr id="28" name="Text Placeholder 9">
            <a:extLst>
              <a:ext uri="{FF2B5EF4-FFF2-40B4-BE49-F238E27FC236}">
                <a16:creationId xmlns:a16="http://schemas.microsoft.com/office/drawing/2014/main" id="{90882617-F0AB-428F-85CF-B87E0D6BC73F}"/>
              </a:ext>
            </a:extLst>
          </p:cNvPr>
          <p:cNvSpPr>
            <a:spLocks noGrp="1"/>
          </p:cNvSpPr>
          <p:nvPr>
            <p:ph type="body" sz="quarter" idx="21"/>
          </p:nvPr>
        </p:nvSpPr>
        <p:spPr>
          <a:xfrm>
            <a:off x="6958013" y="6923314"/>
            <a:ext cx="2816225" cy="609374"/>
          </a:xfrm>
        </p:spPr>
        <p:txBody>
          <a:bodyPr/>
          <a:lstStyle>
            <a:lvl1pPr marL="0" indent="0" algn="ctr">
              <a:lnSpc>
                <a:spcPct val="130000"/>
              </a:lnSpc>
              <a:spcBef>
                <a:spcPts val="1000"/>
              </a:spcBef>
              <a:buFont typeface="Arial" panose="020B0604020202020204" pitchFamily="34" charset="0"/>
              <a:buNone/>
              <a:defRPr sz="1300"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28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Op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0" y="3886194"/>
            <a:ext cx="3355848"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6251448" cy="365760"/>
          </a:xfrm>
          <a:prstGeom prst="rect">
            <a:avLst/>
          </a:prstGeom>
        </p:spPr>
        <p:txBody>
          <a:bodyPr vert="horz" lIns="0" tIns="45720" rIns="0" bIns="45720" rtlCol="0" anchor="ctr">
            <a:noAutofit/>
          </a:bodyPr>
          <a:lstStyle>
            <a:lvl1pPr>
              <a:defRPr lang="en-US" sz="2000" b="1" i="0" cap="none" spc="0" baseline="0" dirty="0">
                <a:solidFill>
                  <a:schemeClr val="tx2"/>
                </a:solidFill>
                <a:ea typeface="+mn-ea"/>
                <a:cs typeface="+mn-cs"/>
              </a:defRPr>
            </a:lvl1pPr>
          </a:lstStyle>
          <a:p>
            <a:pPr marL="0" lvl="0" indent="0" defTabSz="914400">
              <a:lnSpc>
                <a:spcPct val="100000"/>
              </a:lnSpc>
              <a:spcBef>
                <a:spcPts val="1000"/>
              </a:spcBef>
              <a:buFont typeface="Arial" panose="020B0604020202020204" pitchFamily="34" charset="0"/>
            </a:pPr>
            <a:r>
              <a:rPr lang="en-US" dirty="0"/>
              <a:t>Add title here</a:t>
            </a:r>
          </a:p>
        </p:txBody>
      </p: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292605" y="4310736"/>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3081528" cy="2496312"/>
          </a:xfrm>
        </p:spPr>
        <p:txBody>
          <a:bodyPr vert="horz" lIns="0" tIns="45720" rIns="45720" bIns="45720" rtlCol="0">
            <a:normAutofit/>
          </a:bodyPr>
          <a:lstStyle>
            <a:lvl1pPr marL="0" indent="0">
              <a:spcBef>
                <a:spcPts val="1000"/>
              </a:spcBef>
              <a:buNone/>
              <a:defRPr lang="en-US" sz="1100" b="0" spc="0" baseline="0" dirty="0"/>
            </a:lvl1pPr>
          </a:lstStyle>
          <a:p>
            <a:pPr marL="112608" lvl="0" indent="-112608" defTabSz="457200">
              <a:lnSpc>
                <a:spcPct val="150000"/>
              </a:lnSpc>
              <a:spcBef>
                <a:spcPts val="0"/>
              </a:spcBef>
            </a:pPr>
            <a:r>
              <a:rPr lang="en-US"/>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6928104" y="1133856"/>
            <a:ext cx="2898648" cy="2496312"/>
          </a:xfrm>
        </p:spPr>
        <p:txBody>
          <a:bodyPr vert="horz" lIns="45720" tIns="45720" rIns="45720" bIns="45720" rtlCol="0">
            <a:normAutofit/>
          </a:bodyPr>
          <a:lstStyle>
            <a:lvl1pPr marL="0" indent="0">
              <a:spcBef>
                <a:spcPts val="1000"/>
              </a:spcBef>
              <a:buNone/>
              <a:defRPr lang="en-US" sz="1100" b="0" spc="0" baseline="0" dirty="0">
                <a:solidFill>
                  <a:schemeClr val="tx1"/>
                </a:solidFill>
              </a:defRPr>
            </a:lvl1pPr>
          </a:lstStyle>
          <a:p>
            <a:pPr marL="112608" lvl="0" indent="-112608" defTabSz="457200">
              <a:lnSpc>
                <a:spcPct val="150000"/>
              </a:lnSpc>
              <a:spcBef>
                <a:spcPts val="0"/>
              </a:spcBef>
            </a:pPr>
            <a:r>
              <a:rPr lang="en-US"/>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0"/>
            <a:ext cx="3337557" cy="3886200"/>
          </a:xfrm>
        </p:spPr>
        <p:txBody>
          <a:bodyPr anchor="ctr"/>
          <a:lstStyle>
            <a:lvl1pPr marL="0" indent="0" algn="ctr">
              <a:buNone/>
              <a:defRPr/>
            </a:lvl1pPr>
          </a:lstStyle>
          <a:p>
            <a:r>
              <a:rPr lang="en-US"/>
              <a:t>Click icon to add picture</a:t>
            </a:r>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3337557" y="3886194"/>
            <a:ext cx="6720843" cy="3886200"/>
          </a:xfrm>
        </p:spPr>
        <p:txBody>
          <a:bodyPr anchor="ctr"/>
          <a:lstStyle>
            <a:lvl1pPr marL="0" indent="0" algn="ctr">
              <a:buNone/>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6EA9E0F0-2EA0-4D8C-A4E2-A7862C2E6D3D}"/>
              </a:ext>
            </a:extLst>
          </p:cNvPr>
          <p:cNvSpPr>
            <a:spLocks noGrp="1"/>
          </p:cNvSpPr>
          <p:nvPr>
            <p:ph type="body" sz="quarter" idx="18" hasCustomPrompt="1"/>
          </p:nvPr>
        </p:nvSpPr>
        <p:spPr>
          <a:xfrm>
            <a:off x="258645" y="4663440"/>
            <a:ext cx="2907792" cy="365760"/>
          </a:xfrm>
        </p:spPr>
        <p:txBody>
          <a:bodyPr vert="horz" lIns="0" tIns="45720" rIns="0" bIns="45720" rtlCol="0">
            <a:noAutofit/>
          </a:bodyPr>
          <a:lstStyle>
            <a:lvl1pPr marL="0" indent="0">
              <a:lnSpc>
                <a:spcPct val="100000"/>
              </a:lnSpc>
              <a:spcBef>
                <a:spcPts val="0"/>
              </a:spcBef>
              <a:buNone/>
              <a:defRPr lang="en-US" sz="2000" b="1" dirty="0">
                <a:solidFill>
                  <a:schemeClr val="bg1"/>
                </a:solidFill>
                <a:latin typeface="+mj-lt"/>
              </a:defRPr>
            </a:lvl1pPr>
          </a:lstStyle>
          <a:p>
            <a:pPr marL="112608" lvl="0" indent="-112608" defTabSz="914400">
              <a:spcBef>
                <a:spcPts val="1000"/>
              </a:spcBef>
            </a:pPr>
            <a:r>
              <a:rPr lang="en-US" dirty="0"/>
              <a:t>Add title here</a:t>
            </a:r>
          </a:p>
        </p:txBody>
      </p:sp>
      <p:sp>
        <p:nvSpPr>
          <p:cNvPr id="14" name="Text Placeholder 3">
            <a:extLst>
              <a:ext uri="{FF2B5EF4-FFF2-40B4-BE49-F238E27FC236}">
                <a16:creationId xmlns:a16="http://schemas.microsoft.com/office/drawing/2014/main" id="{29B90121-EE03-4CB9-B6B4-085C61698D01}"/>
              </a:ext>
            </a:extLst>
          </p:cNvPr>
          <p:cNvSpPr>
            <a:spLocks noGrp="1"/>
          </p:cNvSpPr>
          <p:nvPr>
            <p:ph type="body" sz="quarter" idx="20"/>
          </p:nvPr>
        </p:nvSpPr>
        <p:spPr>
          <a:xfrm>
            <a:off x="258763" y="5065713"/>
            <a:ext cx="2898775" cy="2497137"/>
          </a:xfrm>
        </p:spPr>
        <p:txBody>
          <a:bodyPr lIns="0" rIns="0"/>
          <a:lstStyle>
            <a:lvl1pPr marL="0" indent="0">
              <a:spcBef>
                <a:spcPts val="1000"/>
              </a:spcBef>
              <a:buFont typeface="Arial" panose="020B0604020202020204" pitchFamily="34" charset="0"/>
              <a:buNone/>
              <a:defRPr sz="1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9058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ayout Op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62240-1E88-4AF1-B533-E4A44C81DEF1}"/>
              </a:ext>
            </a:extLst>
          </p:cNvPr>
          <p:cNvSpPr/>
          <p:nvPr userDrawn="1"/>
        </p:nvSpPr>
        <p:spPr>
          <a:xfrm>
            <a:off x="0" y="3886200"/>
            <a:ext cx="3355848" cy="388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18D87-9017-48E8-9B89-B4C276E5C06B}"/>
              </a:ext>
            </a:extLst>
          </p:cNvPr>
          <p:cNvSpPr>
            <a:spLocks noGrp="1"/>
          </p:cNvSpPr>
          <p:nvPr>
            <p:ph type="ctrTitle" hasCustomPrompt="1"/>
          </p:nvPr>
        </p:nvSpPr>
        <p:spPr>
          <a:xfrm>
            <a:off x="3575304" y="768096"/>
            <a:ext cx="2907792" cy="365760"/>
          </a:xfrm>
          <a:prstGeom prst="rect">
            <a:avLst/>
          </a:prstGeom>
        </p:spPr>
        <p:txBody>
          <a:bodyPr vert="horz" lIns="0" tIns="45720" rIns="0" bIns="45720" rtlCol="0" anchor="ctr">
            <a:noAutofit/>
          </a:bodyPr>
          <a:lstStyle>
            <a:lvl1pPr>
              <a:defRPr lang="en-US" sz="2000" b="1" i="0" cap="all" spc="0" baseline="0" dirty="0">
                <a:solidFill>
                  <a:schemeClr val="tx2"/>
                </a:solidFill>
                <a:ea typeface="+mn-ea"/>
                <a:cs typeface="+mn-cs"/>
              </a:defRPr>
            </a:lvl1pPr>
          </a:lstStyle>
          <a:p>
            <a:pPr marL="0" lvl="0" indent="0" defTabSz="914400">
              <a:lnSpc>
                <a:spcPct val="100000"/>
              </a:lnSpc>
              <a:spcBef>
                <a:spcPts val="1000"/>
              </a:spcBef>
              <a:buFont typeface="Arial" panose="020B0604020202020204" pitchFamily="34" charset="0"/>
            </a:pPr>
            <a:r>
              <a:rPr lang="en-US" dirty="0"/>
              <a:t>Add title here</a:t>
            </a:r>
          </a:p>
        </p:txBody>
      </p:sp>
      <p:cxnSp>
        <p:nvCxnSpPr>
          <p:cNvPr id="15" name="Straight Connector 14">
            <a:extLst>
              <a:ext uri="{FF2B5EF4-FFF2-40B4-BE49-F238E27FC236}">
                <a16:creationId xmlns:a16="http://schemas.microsoft.com/office/drawing/2014/main" id="{4C02D408-24F0-48D9-9651-58EF6575D3CA}"/>
              </a:ext>
            </a:extLst>
          </p:cNvPr>
          <p:cNvCxnSpPr>
            <a:cxnSpLocks/>
          </p:cNvCxnSpPr>
          <p:nvPr userDrawn="1"/>
        </p:nvCxnSpPr>
        <p:spPr>
          <a:xfrm>
            <a:off x="3639312" y="555171"/>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292605" y="4310736"/>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55B5E731-82EE-4BF9-9BBF-10AE838CC47C}"/>
              </a:ext>
            </a:extLst>
          </p:cNvPr>
          <p:cNvSpPr>
            <a:spLocks noGrp="1"/>
          </p:cNvSpPr>
          <p:nvPr>
            <p:ph type="body" sz="quarter" idx="11"/>
          </p:nvPr>
        </p:nvSpPr>
        <p:spPr>
          <a:xfrm>
            <a:off x="3575304" y="1133856"/>
            <a:ext cx="2898648" cy="2670048"/>
          </a:xfrm>
        </p:spPr>
        <p:txBody>
          <a:bodyPr vert="horz" lIns="0" tIns="45720" rIns="0" bIns="45720" rtlCol="0">
            <a:normAutofit/>
          </a:bodyPr>
          <a:lstStyle>
            <a:lvl1pPr marL="0" indent="0" algn="l">
              <a:buNone/>
              <a:defRPr lang="en-US" sz="1100" b="0" spc="0" baseline="0" dirty="0"/>
            </a:lvl1pPr>
          </a:lstStyle>
          <a:p>
            <a:pPr marL="112608" lvl="0" indent="-112608" defTabSz="457200">
              <a:lnSpc>
                <a:spcPct val="150000"/>
              </a:lnSpc>
              <a:spcBef>
                <a:spcPts val="0"/>
              </a:spcBef>
            </a:pPr>
            <a:r>
              <a:rPr lang="en-US"/>
              <a:t>Click to edit Master text styles</a:t>
            </a:r>
          </a:p>
        </p:txBody>
      </p:sp>
      <p:sp>
        <p:nvSpPr>
          <p:cNvPr id="23" name="Text Placeholder 21">
            <a:extLst>
              <a:ext uri="{FF2B5EF4-FFF2-40B4-BE49-F238E27FC236}">
                <a16:creationId xmlns:a16="http://schemas.microsoft.com/office/drawing/2014/main" id="{47551B2B-39F7-4786-993B-A2D8AA16C81C}"/>
              </a:ext>
            </a:extLst>
          </p:cNvPr>
          <p:cNvSpPr>
            <a:spLocks noGrp="1"/>
          </p:cNvSpPr>
          <p:nvPr>
            <p:ph type="body" sz="quarter" idx="12"/>
          </p:nvPr>
        </p:nvSpPr>
        <p:spPr>
          <a:xfrm>
            <a:off x="3584448" y="5065776"/>
            <a:ext cx="2898648" cy="1874520"/>
          </a:xfrm>
        </p:spPr>
        <p:txBody>
          <a:bodyPr vert="horz" lIns="0" tIns="45720" rIns="0" bIns="45720" rtlCol="0">
            <a:normAutofit/>
          </a:bodyPr>
          <a:lstStyle>
            <a:lvl1pPr marL="0" indent="0">
              <a:buNone/>
              <a:defRPr lang="en-US" sz="1100" b="0" spc="0" baseline="0" dirty="0">
                <a:solidFill>
                  <a:schemeClr val="tx1"/>
                </a:solidFill>
              </a:defRPr>
            </a:lvl1pPr>
          </a:lstStyle>
          <a:p>
            <a:pPr marL="112608" lvl="0" indent="-112608" defTabSz="457200">
              <a:lnSpc>
                <a:spcPct val="150000"/>
              </a:lnSpc>
              <a:spcBef>
                <a:spcPts val="0"/>
              </a:spcBef>
            </a:pPr>
            <a:r>
              <a:rPr lang="en-US"/>
              <a:t>Click to edit Master text styles</a:t>
            </a:r>
          </a:p>
        </p:txBody>
      </p: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0"/>
            <a:ext cx="3355848" cy="3886200"/>
          </a:xfrm>
        </p:spPr>
        <p:txBody>
          <a:bodyPr anchor="ctr"/>
          <a:lstStyle>
            <a:lvl1pPr marL="0" indent="0" algn="ctr">
              <a:buNone/>
              <a:defRPr/>
            </a:lvl1pPr>
          </a:lstStyle>
          <a:p>
            <a:r>
              <a:rPr lang="en-US"/>
              <a:t>Click icon to add picture</a:t>
            </a:r>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6720843" y="-1"/>
            <a:ext cx="3337557" cy="7772395"/>
          </a:xfrm>
        </p:spPr>
        <p:txBody>
          <a:bodyPr anchor="ctr"/>
          <a:lstStyle>
            <a:lvl1pPr marL="0" indent="0" algn="ctr">
              <a:buNone/>
              <a:defRPr/>
            </a:lvl1p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EAFCE613-3382-4B90-98DA-A2097D8A4302}"/>
              </a:ext>
            </a:extLst>
          </p:cNvPr>
          <p:cNvCxnSpPr>
            <a:cxnSpLocks/>
          </p:cNvCxnSpPr>
          <p:nvPr userDrawn="1"/>
        </p:nvCxnSpPr>
        <p:spPr>
          <a:xfrm>
            <a:off x="3639312" y="4310736"/>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1EAD859-FE34-49EB-A804-E7817DB94EA8}"/>
              </a:ext>
            </a:extLst>
          </p:cNvPr>
          <p:cNvSpPr>
            <a:spLocks noGrp="1"/>
          </p:cNvSpPr>
          <p:nvPr>
            <p:ph type="body" sz="quarter" idx="19"/>
          </p:nvPr>
        </p:nvSpPr>
        <p:spPr>
          <a:xfrm>
            <a:off x="250858" y="4809744"/>
            <a:ext cx="2807208" cy="2670048"/>
          </a:xfrm>
        </p:spPr>
        <p:txBody>
          <a:bodyPr>
            <a:normAutofit/>
          </a:bodyPr>
          <a:lstStyle>
            <a:lvl1pPr marL="0" indent="0">
              <a:lnSpc>
                <a:spcPct val="100000"/>
              </a:lnSpc>
              <a:buFont typeface="Arial" panose="020B0604020202020204" pitchFamily="34" charset="0"/>
              <a:buNone/>
              <a:defRPr sz="2400" b="1" i="0" cap="all" baseline="0">
                <a:solidFill>
                  <a:schemeClr val="bg1"/>
                </a:solidFill>
                <a:latin typeface="+mj-lt"/>
              </a:defRPr>
            </a:lvl1pPr>
          </a:lstStyle>
          <a:p>
            <a:pPr lvl="0"/>
            <a:r>
              <a:rPr lang="en-US"/>
              <a:t>Click to edit Master text styles</a:t>
            </a:r>
          </a:p>
        </p:txBody>
      </p:sp>
      <p:sp>
        <p:nvSpPr>
          <p:cNvPr id="19" name="Text Placeholder 5">
            <a:extLst>
              <a:ext uri="{FF2B5EF4-FFF2-40B4-BE49-F238E27FC236}">
                <a16:creationId xmlns:a16="http://schemas.microsoft.com/office/drawing/2014/main" id="{FCF709D0-1556-44AD-8AD3-AE1EACEE7C49}"/>
              </a:ext>
            </a:extLst>
          </p:cNvPr>
          <p:cNvSpPr>
            <a:spLocks noGrp="1"/>
          </p:cNvSpPr>
          <p:nvPr>
            <p:ph type="body" sz="quarter" idx="20" hasCustomPrompt="1"/>
          </p:nvPr>
        </p:nvSpPr>
        <p:spPr>
          <a:xfrm>
            <a:off x="6931152" y="5029200"/>
            <a:ext cx="2825496" cy="1289304"/>
          </a:xfrm>
        </p:spPr>
        <p:txBody>
          <a:bodyPr/>
          <a:lstStyle>
            <a:lvl1pPr marL="0" indent="0" algn="ctr">
              <a:lnSpc>
                <a:spcPts val="4000"/>
              </a:lnSpc>
              <a:buFont typeface="Arial" panose="020B0604020202020204" pitchFamily="34" charset="0"/>
              <a:buNone/>
              <a:defRPr sz="4000" b="1" cap="all" baseline="0">
                <a:solidFill>
                  <a:schemeClr val="bg1"/>
                </a:solidFill>
                <a:latin typeface="+mj-lt"/>
              </a:defRPr>
            </a:lvl1pPr>
          </a:lstStyle>
          <a:p>
            <a:pPr lvl="0"/>
            <a:r>
              <a:rPr lang="en-US" dirty="0"/>
              <a:t>Add Title</a:t>
            </a:r>
          </a:p>
        </p:txBody>
      </p:sp>
      <p:sp>
        <p:nvSpPr>
          <p:cNvPr id="21" name="Text Placeholder 9">
            <a:extLst>
              <a:ext uri="{FF2B5EF4-FFF2-40B4-BE49-F238E27FC236}">
                <a16:creationId xmlns:a16="http://schemas.microsoft.com/office/drawing/2014/main" id="{827ED6DE-9EB2-4349-BED5-EF5DA84DC072}"/>
              </a:ext>
            </a:extLst>
          </p:cNvPr>
          <p:cNvSpPr>
            <a:spLocks noGrp="1"/>
          </p:cNvSpPr>
          <p:nvPr>
            <p:ph type="body" sz="quarter" idx="21"/>
          </p:nvPr>
        </p:nvSpPr>
        <p:spPr>
          <a:xfrm>
            <a:off x="6931152" y="6757416"/>
            <a:ext cx="2825496" cy="429768"/>
          </a:xfrm>
        </p:spPr>
        <p:txBody>
          <a:bodyPr/>
          <a:lstStyle>
            <a:lvl1pPr marL="0" indent="0" algn="ctr">
              <a:lnSpc>
                <a:spcPct val="110000"/>
              </a:lnSpc>
              <a:spcBef>
                <a:spcPts val="1000"/>
              </a:spcBef>
              <a:buFont typeface="Arial" panose="020B0604020202020204" pitchFamily="34" charset="0"/>
              <a:buNone/>
              <a:defRPr sz="1400" cap="all" baseline="0">
                <a:solidFill>
                  <a:schemeClr val="bg1"/>
                </a:solidFill>
              </a:defRPr>
            </a:lvl1pPr>
          </a:lstStyle>
          <a:p>
            <a:pPr lvl="0"/>
            <a:r>
              <a:rPr lang="en-US"/>
              <a:t>Click to edit Master text styles</a:t>
            </a:r>
          </a:p>
        </p:txBody>
      </p:sp>
      <p:sp>
        <p:nvSpPr>
          <p:cNvPr id="24" name="Text Placeholder 19">
            <a:extLst>
              <a:ext uri="{FF2B5EF4-FFF2-40B4-BE49-F238E27FC236}">
                <a16:creationId xmlns:a16="http://schemas.microsoft.com/office/drawing/2014/main" id="{FC9D06D3-2BFE-45BA-8196-3AA6CC98E3E1}"/>
              </a:ext>
            </a:extLst>
          </p:cNvPr>
          <p:cNvSpPr>
            <a:spLocks noGrp="1"/>
          </p:cNvSpPr>
          <p:nvPr>
            <p:ph type="body" sz="quarter" idx="10" hasCustomPrompt="1"/>
          </p:nvPr>
        </p:nvSpPr>
        <p:spPr>
          <a:xfrm>
            <a:off x="3575304" y="4663440"/>
            <a:ext cx="2907792" cy="365760"/>
          </a:xfrm>
        </p:spPr>
        <p:txBody>
          <a:bodyPr vert="horz" lIns="0" tIns="45720" rIns="0" bIns="45720" rtlCol="0" anchor="ctr">
            <a:noAutofit/>
          </a:bodyPr>
          <a:lstStyle>
            <a:lvl1pPr marL="0" indent="0">
              <a:buNone/>
              <a:defRPr lang="en-US" sz="2000" b="1" i="0" cap="all" spc="0" baseline="0" dirty="0">
                <a:solidFill>
                  <a:schemeClr val="tx2"/>
                </a:solidFill>
                <a:latin typeface="+mj-lt"/>
              </a:defRPr>
            </a:lvl1pPr>
          </a:lstStyle>
          <a:p>
            <a:pPr marL="230292" lvl="0" indent="-342900" defTabSz="914400">
              <a:lnSpc>
                <a:spcPct val="100000"/>
              </a:lnSpc>
              <a:spcBef>
                <a:spcPts val="1000"/>
              </a:spcBef>
            </a:pPr>
            <a:r>
              <a:rPr lang="en-US" dirty="0"/>
              <a:t>Add title here</a:t>
            </a:r>
          </a:p>
        </p:txBody>
      </p:sp>
    </p:spTree>
    <p:extLst>
      <p:ext uri="{BB962C8B-B14F-4D97-AF65-F5344CB8AC3E}">
        <p14:creationId xmlns:p14="http://schemas.microsoft.com/office/powerpoint/2010/main" val="48490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Op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B1261-A13A-4E9E-AA95-EED10F4CFA0E}"/>
              </a:ext>
            </a:extLst>
          </p:cNvPr>
          <p:cNvSpPr/>
          <p:nvPr userDrawn="1"/>
        </p:nvSpPr>
        <p:spPr>
          <a:xfrm>
            <a:off x="-9141" y="0"/>
            <a:ext cx="3355848"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A4A6AC-F3AF-4832-AD1D-6D835E5EEB44}"/>
              </a:ext>
            </a:extLst>
          </p:cNvPr>
          <p:cNvCxnSpPr/>
          <p:nvPr userDrawn="1"/>
        </p:nvCxnSpPr>
        <p:spPr>
          <a:xfrm>
            <a:off x="391886" y="55517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E684CA-499F-49C1-B233-507FE44E7C65}"/>
              </a:ext>
            </a:extLst>
          </p:cNvPr>
          <p:cNvCxnSpPr>
            <a:cxnSpLocks/>
          </p:cNvCxnSpPr>
          <p:nvPr userDrawn="1"/>
        </p:nvCxnSpPr>
        <p:spPr>
          <a:xfrm>
            <a:off x="3639312" y="4310742"/>
            <a:ext cx="914400" cy="0"/>
          </a:xfrm>
          <a:prstGeom prst="line">
            <a:avLst/>
          </a:prstGeom>
          <a:ln w="603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19DC747-7CF6-4CCB-AD63-815D60FC6F3E}"/>
              </a:ext>
            </a:extLst>
          </p:cNvPr>
          <p:cNvSpPr>
            <a:spLocks noGrp="1"/>
          </p:cNvSpPr>
          <p:nvPr>
            <p:ph type="pic" sz="quarter" idx="13"/>
          </p:nvPr>
        </p:nvSpPr>
        <p:spPr>
          <a:xfrm>
            <a:off x="0" y="3886200"/>
            <a:ext cx="3337557" cy="3886200"/>
          </a:xfrm>
        </p:spPr>
        <p:txBody>
          <a:bodyPr anchor="ctr"/>
          <a:lstStyle>
            <a:lvl1pPr marL="0" indent="0" algn="ctr">
              <a:buNone/>
              <a:defRPr/>
            </a:lvl1pPr>
          </a:lstStyle>
          <a:p>
            <a:r>
              <a:rPr lang="en-US"/>
              <a:t>Click icon to add picture</a:t>
            </a:r>
            <a:endParaRPr lang="en-US" dirty="0"/>
          </a:p>
        </p:txBody>
      </p:sp>
      <p:sp>
        <p:nvSpPr>
          <p:cNvPr id="26" name="Picture Placeholder 24">
            <a:extLst>
              <a:ext uri="{FF2B5EF4-FFF2-40B4-BE49-F238E27FC236}">
                <a16:creationId xmlns:a16="http://schemas.microsoft.com/office/drawing/2014/main" id="{A1AE2DD5-B409-4195-BCAA-51F07D05C90F}"/>
              </a:ext>
            </a:extLst>
          </p:cNvPr>
          <p:cNvSpPr>
            <a:spLocks noGrp="1"/>
          </p:cNvSpPr>
          <p:nvPr>
            <p:ph type="pic" sz="quarter" idx="14"/>
          </p:nvPr>
        </p:nvSpPr>
        <p:spPr>
          <a:xfrm>
            <a:off x="3337557" y="0"/>
            <a:ext cx="6720844" cy="3886200"/>
          </a:xfrm>
        </p:spPr>
        <p:txBody>
          <a:bodyPr anchor="ctr"/>
          <a:lstStyle>
            <a:lvl1pPr marL="0" indent="0" algn="ctr">
              <a:buNone/>
              <a:defRPr/>
            </a:lvl1pPr>
          </a:lstStyle>
          <a:p>
            <a:r>
              <a:rPr lang="en-US"/>
              <a:t>Click icon to add picture</a:t>
            </a:r>
            <a:endParaRPr lang="en-US" dirty="0"/>
          </a:p>
        </p:txBody>
      </p:sp>
      <p:sp>
        <p:nvSpPr>
          <p:cNvPr id="21" name="Text Placeholder 21">
            <a:extLst>
              <a:ext uri="{FF2B5EF4-FFF2-40B4-BE49-F238E27FC236}">
                <a16:creationId xmlns:a16="http://schemas.microsoft.com/office/drawing/2014/main" id="{A0DE9D14-70A5-499A-8477-B8B31FF61257}"/>
              </a:ext>
            </a:extLst>
          </p:cNvPr>
          <p:cNvSpPr>
            <a:spLocks noGrp="1"/>
          </p:cNvSpPr>
          <p:nvPr>
            <p:ph type="body" sz="quarter" idx="11"/>
          </p:nvPr>
        </p:nvSpPr>
        <p:spPr>
          <a:xfrm>
            <a:off x="3575304" y="5020056"/>
            <a:ext cx="2898648" cy="2496312"/>
          </a:xfrm>
        </p:spPr>
        <p:txBody>
          <a:bodyPr vert="horz" lIns="0" tIns="45720" rIns="45720" bIns="45720" rtlCol="0">
            <a:normAutofit/>
          </a:bodyPr>
          <a:lstStyle>
            <a:lvl1pPr marL="0" indent="0">
              <a:buNone/>
              <a:defRPr lang="en-US" sz="1100" b="0" spc="0" baseline="0" dirty="0"/>
            </a:lvl1pPr>
          </a:lstStyle>
          <a:p>
            <a:pPr marL="112608" lvl="0" indent="-112608" defTabSz="457200">
              <a:lnSpc>
                <a:spcPct val="150000"/>
              </a:lnSpc>
              <a:spcBef>
                <a:spcPts val="0"/>
              </a:spcBef>
            </a:pPr>
            <a:r>
              <a:rPr lang="en-US"/>
              <a:t>Click to edit Master text styles</a:t>
            </a:r>
          </a:p>
        </p:txBody>
      </p:sp>
      <p:sp>
        <p:nvSpPr>
          <p:cNvPr id="24" name="Text Placeholder 21">
            <a:extLst>
              <a:ext uri="{FF2B5EF4-FFF2-40B4-BE49-F238E27FC236}">
                <a16:creationId xmlns:a16="http://schemas.microsoft.com/office/drawing/2014/main" id="{F6196E76-A393-420A-AC0B-D85E23CABF81}"/>
              </a:ext>
            </a:extLst>
          </p:cNvPr>
          <p:cNvSpPr>
            <a:spLocks noGrp="1"/>
          </p:cNvSpPr>
          <p:nvPr>
            <p:ph type="body" sz="quarter" idx="12"/>
          </p:nvPr>
        </p:nvSpPr>
        <p:spPr>
          <a:xfrm>
            <a:off x="6928104" y="5020056"/>
            <a:ext cx="2898648" cy="2496312"/>
          </a:xfrm>
        </p:spPr>
        <p:txBody>
          <a:bodyPr vert="horz" lIns="0" tIns="45720" rIns="45720" bIns="45720" rtlCol="0">
            <a:normAutofit/>
          </a:bodyPr>
          <a:lstStyle>
            <a:lvl1pPr marL="0" indent="0">
              <a:buNone/>
              <a:defRPr lang="en-US" sz="1100" b="0" spc="0" baseline="0" dirty="0">
                <a:solidFill>
                  <a:schemeClr val="tx1"/>
                </a:solidFill>
              </a:defRPr>
            </a:lvl1pPr>
          </a:lstStyle>
          <a:p>
            <a:pPr marL="112608" lvl="0" indent="-112608" defTabSz="457200">
              <a:lnSpc>
                <a:spcPct val="150000"/>
              </a:lnSpc>
              <a:spcBef>
                <a:spcPts val="0"/>
              </a:spcBef>
            </a:pPr>
            <a:r>
              <a:rPr lang="en-US"/>
              <a:t>Click to edit Master text styles</a:t>
            </a:r>
          </a:p>
        </p:txBody>
      </p:sp>
      <p:sp>
        <p:nvSpPr>
          <p:cNvPr id="3" name="Title 2">
            <a:extLst>
              <a:ext uri="{FF2B5EF4-FFF2-40B4-BE49-F238E27FC236}">
                <a16:creationId xmlns:a16="http://schemas.microsoft.com/office/drawing/2014/main" id="{D46EEC80-D9AF-431C-AB25-980960CCD2B8}"/>
              </a:ext>
            </a:extLst>
          </p:cNvPr>
          <p:cNvSpPr>
            <a:spLocks noGrp="1"/>
          </p:cNvSpPr>
          <p:nvPr>
            <p:ph type="title"/>
          </p:nvPr>
        </p:nvSpPr>
        <p:spPr>
          <a:xfrm>
            <a:off x="228600" y="786385"/>
            <a:ext cx="2944368" cy="676656"/>
          </a:xfrm>
        </p:spPr>
        <p:txBody>
          <a:bodyPr anchor="t"/>
          <a:lstStyle>
            <a:lvl1pPr>
              <a:lnSpc>
                <a:spcPct val="100000"/>
              </a:lnSpc>
              <a:defRPr sz="2000" b="1"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ABB5356-8B51-4274-9C90-A80A18EAC00B}"/>
              </a:ext>
            </a:extLst>
          </p:cNvPr>
          <p:cNvSpPr>
            <a:spLocks noGrp="1"/>
          </p:cNvSpPr>
          <p:nvPr>
            <p:ph type="body" sz="quarter" idx="15"/>
          </p:nvPr>
        </p:nvSpPr>
        <p:spPr>
          <a:xfrm>
            <a:off x="228600" y="1566863"/>
            <a:ext cx="2944813" cy="2124075"/>
          </a:xfrm>
        </p:spPr>
        <p:txBody>
          <a:bodyPr/>
          <a:lstStyle>
            <a:lvl1pPr marL="173736" indent="-173736">
              <a:lnSpc>
                <a:spcPts val="1800"/>
              </a:lnSpc>
              <a:spcBef>
                <a:spcPts val="1000"/>
              </a:spcBef>
              <a:defRPr sz="1100">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FBBDB168-B4B2-4C61-A824-4FB0C315A18E}"/>
              </a:ext>
            </a:extLst>
          </p:cNvPr>
          <p:cNvSpPr>
            <a:spLocks noGrp="1"/>
          </p:cNvSpPr>
          <p:nvPr>
            <p:ph type="body" sz="quarter" idx="16"/>
          </p:nvPr>
        </p:nvSpPr>
        <p:spPr>
          <a:xfrm>
            <a:off x="3575050" y="4572000"/>
            <a:ext cx="6251575" cy="447675"/>
          </a:xfrm>
        </p:spPr>
        <p:txBody>
          <a:bodyPr lIns="0" anchor="ctr"/>
          <a:lstStyle>
            <a:lvl1pPr marL="0" indent="0">
              <a:lnSpc>
                <a:spcPct val="100000"/>
              </a:lnSpc>
              <a:buFont typeface="Arial" panose="020B0604020202020204" pitchFamily="34" charset="0"/>
              <a:buNone/>
              <a:defRPr sz="2000" b="1" cap="all"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197828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6C1C5-FE16-4334-B2CE-6E14152A805E}"/>
              </a:ext>
            </a:extLst>
          </p:cNvPr>
          <p:cNvSpPr>
            <a:spLocks noGrp="1"/>
          </p:cNvSpPr>
          <p:nvPr>
            <p:ph type="title"/>
          </p:nvPr>
        </p:nvSpPr>
        <p:spPr>
          <a:xfrm>
            <a:off x="228600" y="228600"/>
            <a:ext cx="9601200" cy="150230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FE8901-EFD1-440F-841B-77938232DFB1}"/>
              </a:ext>
            </a:extLst>
          </p:cNvPr>
          <p:cNvSpPr>
            <a:spLocks noGrp="1"/>
          </p:cNvSpPr>
          <p:nvPr>
            <p:ph type="body" idx="1"/>
          </p:nvPr>
        </p:nvSpPr>
        <p:spPr>
          <a:xfrm>
            <a:off x="228600" y="2368296"/>
            <a:ext cx="9601200" cy="5184648"/>
          </a:xfrm>
          <a:prstGeom prst="rect">
            <a:avLst/>
          </a:prstGeom>
        </p:spPr>
        <p:txBody>
          <a:bodyPr vert="horz" lIns="91440" tIns="45720" rIns="91440" bIns="45720" rtlCol="0">
            <a:noAutofit/>
          </a:body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Click to edit Master text styles</a:t>
            </a:r>
          </a:p>
          <a:p>
            <a:pPr marL="228600" lvl="1" indent="-228600" algn="l" defTabSz="914400" rtl="0" eaLnBrk="1" latinLnBrk="0" hangingPunct="1">
              <a:lnSpc>
                <a:spcPct val="9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9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9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90000"/>
              </a:lnSpc>
              <a:spcBef>
                <a:spcPts val="100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88442815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5" r:id="rId4"/>
  </p:sldLayoutIdLst>
  <p:txStyles>
    <p:titleStyle>
      <a:lvl1pPr algn="l" defTabSz="450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12608" indent="-112608" algn="l" defTabSz="450430" rtl="0" eaLnBrk="1" latinLnBrk="0" hangingPunct="1">
        <a:lnSpc>
          <a:spcPct val="150000"/>
        </a:lnSpc>
        <a:spcBef>
          <a:spcPts val="0"/>
        </a:spcBef>
        <a:buFont typeface="Arial" panose="020B0604020202020204" pitchFamily="34" charset="0"/>
        <a:buChar char="•"/>
        <a:defRPr lang="en-US" sz="2800" kern="1200" dirty="0" smtClean="0">
          <a:solidFill>
            <a:schemeClr val="tx1">
              <a:lumMod val="75000"/>
              <a:lumOff val="25000"/>
            </a:schemeClr>
          </a:solidFill>
          <a:latin typeface="+mn-lt"/>
          <a:ea typeface="+mn-ea"/>
          <a:cs typeface="+mn-cs"/>
        </a:defRPr>
      </a:lvl1pPr>
      <a:lvl2pPr marL="800100" indent="-342900" algn="l" defTabSz="450430" rtl="0" eaLnBrk="1" latinLnBrk="0" hangingPunct="1">
        <a:lnSpc>
          <a:spcPct val="150000"/>
        </a:lnSpc>
        <a:spcBef>
          <a:spcPts val="0"/>
        </a:spcBef>
        <a:buFont typeface="Arial" panose="020B0604020202020204" pitchFamily="34" charset="0"/>
        <a:buChar char="•"/>
        <a:defRPr lang="en-US" sz="2400" kern="1200" dirty="0" smtClean="0">
          <a:solidFill>
            <a:schemeClr val="tx1">
              <a:lumMod val="75000"/>
              <a:lumOff val="25000"/>
            </a:schemeClr>
          </a:solidFill>
          <a:latin typeface="+mn-lt"/>
          <a:ea typeface="+mn-ea"/>
          <a:cs typeface="+mn-cs"/>
        </a:defRPr>
      </a:lvl2pPr>
      <a:lvl3pPr marL="1257300" indent="-342900" algn="l" defTabSz="450430" rtl="0" eaLnBrk="1" latinLnBrk="0" hangingPunct="1">
        <a:lnSpc>
          <a:spcPct val="150000"/>
        </a:lnSpc>
        <a:spcBef>
          <a:spcPts val="0"/>
        </a:spcBef>
        <a:buFont typeface="Arial" panose="020B0604020202020204" pitchFamily="34" charset="0"/>
        <a:buChar char="•"/>
        <a:defRPr lang="en-US" sz="2000" kern="1200" dirty="0" smtClean="0">
          <a:solidFill>
            <a:schemeClr val="tx1">
              <a:lumMod val="75000"/>
              <a:lumOff val="25000"/>
            </a:schemeClr>
          </a:solidFill>
          <a:latin typeface="+mn-lt"/>
          <a:ea typeface="+mn-ea"/>
          <a:cs typeface="+mn-cs"/>
        </a:defRPr>
      </a:lvl3pPr>
      <a:lvl4pPr marL="1657350" indent="-285750" algn="l" defTabSz="450430" rtl="0" eaLnBrk="1" latinLnBrk="0" hangingPunct="1">
        <a:lnSpc>
          <a:spcPct val="150000"/>
        </a:lnSpc>
        <a:spcBef>
          <a:spcPts val="0"/>
        </a:spcBef>
        <a:buFont typeface="Arial" panose="020B0604020202020204" pitchFamily="34" charset="0"/>
        <a:buChar char="•"/>
        <a:defRPr lang="en-US" sz="1800" kern="1200" dirty="0" smtClean="0">
          <a:solidFill>
            <a:schemeClr val="tx1">
              <a:lumMod val="75000"/>
              <a:lumOff val="25000"/>
            </a:schemeClr>
          </a:solidFill>
          <a:latin typeface="+mn-lt"/>
          <a:ea typeface="+mn-ea"/>
          <a:cs typeface="+mn-cs"/>
        </a:defRPr>
      </a:lvl4pPr>
      <a:lvl5pPr marL="2114550" indent="-285750" algn="l" defTabSz="450430" rtl="0" eaLnBrk="1" latinLnBrk="0" hangingPunct="1">
        <a:lnSpc>
          <a:spcPct val="150000"/>
        </a:lnSpc>
        <a:spcBef>
          <a:spcPts val="0"/>
        </a:spcBef>
        <a:buFont typeface="Arial" panose="020B0604020202020204" pitchFamily="34" charset="0"/>
        <a:buChar char="•"/>
        <a:defRPr lang="en-US" sz="1800" kern="1200" dirty="0">
          <a:solidFill>
            <a:schemeClr val="tx1">
              <a:lumMod val="75000"/>
              <a:lumOff val="25000"/>
            </a:schemeClr>
          </a:solidFill>
          <a:latin typeface="+mn-lt"/>
          <a:ea typeface="+mn-ea"/>
          <a:cs typeface="+mn-cs"/>
        </a:defRPr>
      </a:lvl5pPr>
      <a:lvl6pPr marL="123868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6pPr>
      <a:lvl7pPr marL="146389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7pPr>
      <a:lvl8pPr marL="168911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8pPr>
      <a:lvl9pPr marL="191432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9pPr>
    </p:bodyStyle>
    <p:otherStyle>
      <a:defPPr>
        <a:defRPr lang="en-US"/>
      </a:defPPr>
      <a:lvl1pPr marL="0" algn="l" defTabSz="450430" rtl="0" eaLnBrk="1" latinLnBrk="0" hangingPunct="1">
        <a:defRPr sz="887" kern="1200">
          <a:solidFill>
            <a:schemeClr val="tx1"/>
          </a:solidFill>
          <a:latin typeface="+mn-lt"/>
          <a:ea typeface="+mn-ea"/>
          <a:cs typeface="+mn-cs"/>
        </a:defRPr>
      </a:lvl1pPr>
      <a:lvl2pPr marL="225215" algn="l" defTabSz="450430" rtl="0" eaLnBrk="1" latinLnBrk="0" hangingPunct="1">
        <a:defRPr sz="887" kern="1200">
          <a:solidFill>
            <a:schemeClr val="tx1"/>
          </a:solidFill>
          <a:latin typeface="+mn-lt"/>
          <a:ea typeface="+mn-ea"/>
          <a:cs typeface="+mn-cs"/>
        </a:defRPr>
      </a:lvl2pPr>
      <a:lvl3pPr marL="450430" algn="l" defTabSz="450430" rtl="0" eaLnBrk="1" latinLnBrk="0" hangingPunct="1">
        <a:defRPr sz="887" kern="1200">
          <a:solidFill>
            <a:schemeClr val="tx1"/>
          </a:solidFill>
          <a:latin typeface="+mn-lt"/>
          <a:ea typeface="+mn-ea"/>
          <a:cs typeface="+mn-cs"/>
        </a:defRPr>
      </a:lvl3pPr>
      <a:lvl4pPr marL="675645" algn="l" defTabSz="450430" rtl="0" eaLnBrk="1" latinLnBrk="0" hangingPunct="1">
        <a:defRPr sz="887" kern="1200">
          <a:solidFill>
            <a:schemeClr val="tx1"/>
          </a:solidFill>
          <a:latin typeface="+mn-lt"/>
          <a:ea typeface="+mn-ea"/>
          <a:cs typeface="+mn-cs"/>
        </a:defRPr>
      </a:lvl4pPr>
      <a:lvl5pPr marL="900860" algn="l" defTabSz="450430" rtl="0" eaLnBrk="1" latinLnBrk="0" hangingPunct="1">
        <a:defRPr sz="887" kern="1200">
          <a:solidFill>
            <a:schemeClr val="tx1"/>
          </a:solidFill>
          <a:latin typeface="+mn-lt"/>
          <a:ea typeface="+mn-ea"/>
          <a:cs typeface="+mn-cs"/>
        </a:defRPr>
      </a:lvl5pPr>
      <a:lvl6pPr marL="1126075" algn="l" defTabSz="450430" rtl="0" eaLnBrk="1" latinLnBrk="0" hangingPunct="1">
        <a:defRPr sz="887" kern="1200">
          <a:solidFill>
            <a:schemeClr val="tx1"/>
          </a:solidFill>
          <a:latin typeface="+mn-lt"/>
          <a:ea typeface="+mn-ea"/>
          <a:cs typeface="+mn-cs"/>
        </a:defRPr>
      </a:lvl6pPr>
      <a:lvl7pPr marL="1351290" algn="l" defTabSz="450430" rtl="0" eaLnBrk="1" latinLnBrk="0" hangingPunct="1">
        <a:defRPr sz="887" kern="1200">
          <a:solidFill>
            <a:schemeClr val="tx1"/>
          </a:solidFill>
          <a:latin typeface="+mn-lt"/>
          <a:ea typeface="+mn-ea"/>
          <a:cs typeface="+mn-cs"/>
        </a:defRPr>
      </a:lvl7pPr>
      <a:lvl8pPr marL="1576505" algn="l" defTabSz="450430" rtl="0" eaLnBrk="1" latinLnBrk="0" hangingPunct="1">
        <a:defRPr sz="887" kern="1200">
          <a:solidFill>
            <a:schemeClr val="tx1"/>
          </a:solidFill>
          <a:latin typeface="+mn-lt"/>
          <a:ea typeface="+mn-ea"/>
          <a:cs typeface="+mn-cs"/>
        </a:defRPr>
      </a:lvl8pPr>
      <a:lvl9pPr marL="1801720" algn="l" defTabSz="450430"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eimunicipalelections.ca/" TargetMode="External"/><Relationship Id="rId1" Type="http://schemas.openxmlformats.org/officeDocument/2006/relationships/slideLayout" Target="../slideLayouts/slideLayout4.xml"/><Relationship Id="rId4" Type="http://schemas.openxmlformats.org/officeDocument/2006/relationships/hyperlink" Target="https://en.wikipedia.org/wiki/List_of_municipalities_in_Prince_Edward_Isl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books.org/wiki/User:Frulia/sandbo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hyperlink" Target="https://northshoresharks.ca/" TargetMode="External"/><Relationship Id="rId2" Type="http://schemas.openxmlformats.org/officeDocument/2006/relationships/hyperlink" Target="mailto:riptidesoftballassociation@gmail.com"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s://pxhere.com/en/photo/594839" TargetMode="External"/><Relationship Id="rId4" Type="http://schemas.openxmlformats.org/officeDocument/2006/relationships/image" Target="../media/image7.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hyperlink" Target="https://www.amazon.com/Harvest-Baskets-Gathering-Vegetables-Durable/dp/B0H2CP32P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3057-435A-4E3E-B809-5A528F7BAC97}"/>
              </a:ext>
            </a:extLst>
          </p:cNvPr>
          <p:cNvSpPr>
            <a:spLocks noGrp="1"/>
          </p:cNvSpPr>
          <p:nvPr>
            <p:ph type="ctrTitle"/>
          </p:nvPr>
        </p:nvSpPr>
        <p:spPr>
          <a:xfrm>
            <a:off x="3352079" y="124361"/>
            <a:ext cx="6587883" cy="365760"/>
          </a:xfrm>
        </p:spPr>
        <p:txBody>
          <a:bodyPr/>
          <a:lstStyle/>
          <a:p>
            <a:pPr algn="ctr"/>
            <a:r>
              <a:rPr lang="en-US" sz="2400" dirty="0"/>
              <a:t>North Shore Community News – Spring 2026</a:t>
            </a:r>
          </a:p>
        </p:txBody>
      </p:sp>
      <p:sp>
        <p:nvSpPr>
          <p:cNvPr id="4" name="Text Placeholder 3">
            <a:extLst>
              <a:ext uri="{FF2B5EF4-FFF2-40B4-BE49-F238E27FC236}">
                <a16:creationId xmlns:a16="http://schemas.microsoft.com/office/drawing/2014/main" id="{EF2F2CE0-3FB8-45CA-B15E-0BE373C97228}"/>
              </a:ext>
            </a:extLst>
          </p:cNvPr>
          <p:cNvSpPr>
            <a:spLocks noGrp="1"/>
          </p:cNvSpPr>
          <p:nvPr>
            <p:ph type="body" sz="quarter" idx="12"/>
          </p:nvPr>
        </p:nvSpPr>
        <p:spPr>
          <a:xfrm>
            <a:off x="3352079" y="758283"/>
            <a:ext cx="6494448" cy="2490781"/>
          </a:xfrm>
          <a:ln>
            <a:noFill/>
          </a:ln>
        </p:spPr>
        <p:txBody>
          <a:bodyPr>
            <a:normAutofit/>
          </a:bodyPr>
          <a:lstStyle/>
          <a:p>
            <a:pPr algn="just"/>
            <a:r>
              <a:rPr lang="en-US" sz="1500" i="1" dirty="0">
                <a:solidFill>
                  <a:schemeClr val="tx2">
                    <a:lumMod val="75000"/>
                  </a:schemeClr>
                </a:solidFill>
              </a:rPr>
              <a:t>We are happy to present our new and improved newsletter. We would also like to thank our community for attending our fall and winter events including Remembrance Day, our Christmas and Easter celebrations, each of which attracted more than 100 participants. </a:t>
            </a:r>
          </a:p>
          <a:p>
            <a:pPr algn="just"/>
            <a:r>
              <a:rPr lang="en-US" sz="1500" i="1" dirty="0">
                <a:solidFill>
                  <a:schemeClr val="tx2">
                    <a:lumMod val="75000"/>
                  </a:schemeClr>
                </a:solidFill>
              </a:rPr>
              <a:t>The Rural Municipality of North Shore is committed to giving back to the community. </a:t>
            </a:r>
          </a:p>
          <a:p>
            <a:pPr algn="just"/>
            <a:r>
              <a:rPr lang="en-US" sz="1500" i="1" dirty="0">
                <a:solidFill>
                  <a:schemeClr val="tx2">
                    <a:lumMod val="75000"/>
                  </a:schemeClr>
                </a:solidFill>
              </a:rPr>
              <a:t>Stay tuned for upcoming events!</a:t>
            </a:r>
          </a:p>
          <a:p>
            <a:endParaRPr lang="en-US" dirty="0"/>
          </a:p>
        </p:txBody>
      </p:sp>
      <p:pic>
        <p:nvPicPr>
          <p:cNvPr id="25" name="Picture 24">
            <a:extLst>
              <a:ext uri="{FF2B5EF4-FFF2-40B4-BE49-F238E27FC236}">
                <a16:creationId xmlns:a16="http://schemas.microsoft.com/office/drawing/2014/main" id="{2C109586-3956-EE65-5F84-1F716CDEDADD}"/>
              </a:ext>
            </a:extLst>
          </p:cNvPr>
          <p:cNvPicPr>
            <a:picLocks noChangeAspect="1"/>
          </p:cNvPicPr>
          <p:nvPr/>
        </p:nvPicPr>
        <p:blipFill>
          <a:blip r:embed="rId2"/>
          <a:stretch>
            <a:fillRect/>
          </a:stretch>
        </p:blipFill>
        <p:spPr>
          <a:xfrm>
            <a:off x="118437" y="307241"/>
            <a:ext cx="2970714" cy="1415328"/>
          </a:xfrm>
          <a:prstGeom prst="rect">
            <a:avLst/>
          </a:prstGeom>
        </p:spPr>
      </p:pic>
      <p:sp>
        <p:nvSpPr>
          <p:cNvPr id="27" name="TextBox 26">
            <a:extLst>
              <a:ext uri="{FF2B5EF4-FFF2-40B4-BE49-F238E27FC236}">
                <a16:creationId xmlns:a16="http://schemas.microsoft.com/office/drawing/2014/main" id="{16A7E22A-BFD0-7427-BBC2-9321AFA3E7E6}"/>
              </a:ext>
            </a:extLst>
          </p:cNvPr>
          <p:cNvSpPr txBox="1"/>
          <p:nvPr/>
        </p:nvSpPr>
        <p:spPr>
          <a:xfrm>
            <a:off x="0" y="1829524"/>
            <a:ext cx="2970714" cy="1754326"/>
          </a:xfrm>
          <a:prstGeom prst="rect">
            <a:avLst/>
          </a:prstGeom>
          <a:noFill/>
        </p:spPr>
        <p:txBody>
          <a:bodyPr wrap="square" rtlCol="0">
            <a:spAutoFit/>
          </a:bodyPr>
          <a:lstStyle/>
          <a:p>
            <a:r>
              <a:rPr lang="en-US" dirty="0">
                <a:solidFill>
                  <a:srgbClr val="0070C0"/>
                </a:solidFill>
              </a:rPr>
              <a:t>2120, RTE 25</a:t>
            </a:r>
          </a:p>
          <a:p>
            <a:r>
              <a:rPr lang="en-US" dirty="0">
                <a:solidFill>
                  <a:srgbClr val="0070C0"/>
                </a:solidFill>
              </a:rPr>
              <a:t>West </a:t>
            </a:r>
            <a:r>
              <a:rPr lang="en-US" dirty="0" err="1">
                <a:solidFill>
                  <a:srgbClr val="0070C0"/>
                </a:solidFill>
              </a:rPr>
              <a:t>Covehead</a:t>
            </a:r>
            <a:r>
              <a:rPr lang="en-US" dirty="0">
                <a:solidFill>
                  <a:srgbClr val="0070C0"/>
                </a:solidFill>
              </a:rPr>
              <a:t>, PE C0A 1P0</a:t>
            </a:r>
          </a:p>
          <a:p>
            <a:r>
              <a:rPr lang="en-US" dirty="0">
                <a:solidFill>
                  <a:srgbClr val="0070C0"/>
                </a:solidFill>
              </a:rPr>
              <a:t>(902) 672-2600​</a:t>
            </a:r>
          </a:p>
          <a:p>
            <a:endParaRPr lang="en-US" dirty="0">
              <a:solidFill>
                <a:srgbClr val="0070C0"/>
              </a:solidFill>
            </a:endParaRPr>
          </a:p>
          <a:p>
            <a:r>
              <a:rPr lang="en-US" dirty="0">
                <a:solidFill>
                  <a:srgbClr val="0070C0"/>
                </a:solidFill>
              </a:rPr>
              <a:t>www.northshorepei.ca</a:t>
            </a:r>
          </a:p>
          <a:p>
            <a:endParaRPr lang="en-CA" dirty="0">
              <a:solidFill>
                <a:srgbClr val="0070C0"/>
              </a:solidFill>
            </a:endParaRPr>
          </a:p>
        </p:txBody>
      </p:sp>
      <p:sp>
        <p:nvSpPr>
          <p:cNvPr id="6" name="Text Placeholder 5">
            <a:extLst>
              <a:ext uri="{FF2B5EF4-FFF2-40B4-BE49-F238E27FC236}">
                <a16:creationId xmlns:a16="http://schemas.microsoft.com/office/drawing/2014/main" id="{A489A008-0C3E-0027-EEED-6FAD3129CC3F}"/>
              </a:ext>
            </a:extLst>
          </p:cNvPr>
          <p:cNvSpPr>
            <a:spLocks noGrp="1"/>
          </p:cNvSpPr>
          <p:nvPr>
            <p:ph type="body" sz="quarter" idx="20"/>
          </p:nvPr>
        </p:nvSpPr>
        <p:spPr/>
        <p:txBody>
          <a:bodyPr/>
          <a:lstStyle/>
          <a:p>
            <a:pPr algn="ctr"/>
            <a:r>
              <a:rPr lang="en-CA" sz="1800" dirty="0"/>
              <a:t>NEW LIBRARY HOURS!</a:t>
            </a:r>
          </a:p>
          <a:p>
            <a:pPr algn="ctr"/>
            <a:r>
              <a:rPr lang="en-CA" sz="1800" dirty="0"/>
              <a:t>NOW OPEN TUESDAY &amp; SATURDAY</a:t>
            </a:r>
          </a:p>
          <a:p>
            <a:pPr algn="ctr"/>
            <a:r>
              <a:rPr lang="en-CA" sz="1800" dirty="0"/>
              <a:t>10-12</a:t>
            </a:r>
          </a:p>
          <a:p>
            <a:pPr algn="ctr"/>
            <a:r>
              <a:rPr lang="en-CA" sz="1800" dirty="0"/>
              <a:t>NO LIBRARY CARD NEEDED</a:t>
            </a:r>
          </a:p>
          <a:p>
            <a:endParaRPr lang="en-CA" dirty="0"/>
          </a:p>
        </p:txBody>
      </p:sp>
      <p:sp>
        <p:nvSpPr>
          <p:cNvPr id="12" name="Text Placeholder 11">
            <a:extLst>
              <a:ext uri="{FF2B5EF4-FFF2-40B4-BE49-F238E27FC236}">
                <a16:creationId xmlns:a16="http://schemas.microsoft.com/office/drawing/2014/main" id="{7E338A7B-7D95-4527-0B3A-55E3AFEEB026}"/>
              </a:ext>
            </a:extLst>
          </p:cNvPr>
          <p:cNvSpPr>
            <a:spLocks noGrp="1"/>
          </p:cNvSpPr>
          <p:nvPr>
            <p:ph type="body" sz="quarter" idx="18"/>
          </p:nvPr>
        </p:nvSpPr>
        <p:spPr>
          <a:xfrm>
            <a:off x="249746" y="4485020"/>
            <a:ext cx="2907792" cy="365760"/>
          </a:xfrm>
        </p:spPr>
        <p:txBody>
          <a:bodyPr/>
          <a:lstStyle/>
          <a:p>
            <a:r>
              <a:rPr lang="en-CA" dirty="0"/>
              <a:t>Stanhope Place Library</a:t>
            </a:r>
            <a:br>
              <a:rPr lang="en-CA" dirty="0"/>
            </a:br>
            <a:endParaRPr lang="en-CA" dirty="0"/>
          </a:p>
        </p:txBody>
      </p:sp>
      <p:pic>
        <p:nvPicPr>
          <p:cNvPr id="22" name="Picture 21">
            <a:extLst>
              <a:ext uri="{FF2B5EF4-FFF2-40B4-BE49-F238E27FC236}">
                <a16:creationId xmlns:a16="http://schemas.microsoft.com/office/drawing/2014/main" id="{9E4C800D-7D04-C3B9-CDDF-52B5ACFB137B}"/>
              </a:ext>
            </a:extLst>
          </p:cNvPr>
          <p:cNvPicPr>
            <a:picLocks noChangeAspect="1"/>
          </p:cNvPicPr>
          <p:nvPr/>
        </p:nvPicPr>
        <p:blipFill>
          <a:blip r:embed="rId3"/>
          <a:stretch>
            <a:fillRect/>
          </a:stretch>
        </p:blipFill>
        <p:spPr>
          <a:xfrm>
            <a:off x="3352079" y="3302404"/>
            <a:ext cx="3354242" cy="4469996"/>
          </a:xfrm>
          <a:prstGeom prst="rect">
            <a:avLst/>
          </a:prstGeom>
        </p:spPr>
      </p:pic>
      <p:sp>
        <p:nvSpPr>
          <p:cNvPr id="23" name="TextBox 22">
            <a:extLst>
              <a:ext uri="{FF2B5EF4-FFF2-40B4-BE49-F238E27FC236}">
                <a16:creationId xmlns:a16="http://schemas.microsoft.com/office/drawing/2014/main" id="{A23F2C6C-C262-2220-98E7-68EEC4DF68B1}"/>
              </a:ext>
            </a:extLst>
          </p:cNvPr>
          <p:cNvSpPr txBox="1"/>
          <p:nvPr/>
        </p:nvSpPr>
        <p:spPr>
          <a:xfrm>
            <a:off x="6704158" y="3886200"/>
            <a:ext cx="3354241" cy="523220"/>
          </a:xfrm>
          <a:prstGeom prst="rect">
            <a:avLst/>
          </a:prstGeom>
          <a:solidFill>
            <a:schemeClr val="accent1"/>
          </a:solidFill>
        </p:spPr>
        <p:txBody>
          <a:bodyPr wrap="square" rtlCol="0">
            <a:spAutoFit/>
          </a:bodyPr>
          <a:lstStyle/>
          <a:p>
            <a:pPr algn="ctr"/>
            <a:r>
              <a:rPr lang="en-CA" sz="2800" dirty="0">
                <a:solidFill>
                  <a:schemeClr val="bg1"/>
                </a:solidFill>
              </a:rPr>
              <a:t>Volunteers needed!</a:t>
            </a:r>
          </a:p>
        </p:txBody>
      </p:sp>
      <p:sp>
        <p:nvSpPr>
          <p:cNvPr id="28" name="TextBox 27">
            <a:extLst>
              <a:ext uri="{FF2B5EF4-FFF2-40B4-BE49-F238E27FC236}">
                <a16:creationId xmlns:a16="http://schemas.microsoft.com/office/drawing/2014/main" id="{76213F5D-5D65-9969-7BEC-B7A5013B64FE}"/>
              </a:ext>
            </a:extLst>
          </p:cNvPr>
          <p:cNvSpPr txBox="1"/>
          <p:nvPr/>
        </p:nvSpPr>
        <p:spPr>
          <a:xfrm>
            <a:off x="6704158" y="4409420"/>
            <a:ext cx="3354242" cy="3416320"/>
          </a:xfrm>
          <a:prstGeom prst="rect">
            <a:avLst/>
          </a:prstGeom>
          <a:solidFill>
            <a:schemeClr val="accent1"/>
          </a:solidFill>
        </p:spPr>
        <p:txBody>
          <a:bodyPr wrap="square" rtlCol="0">
            <a:spAutoFit/>
          </a:bodyPr>
          <a:lstStyle/>
          <a:p>
            <a:pPr algn="just"/>
            <a:endParaRPr lang="en-CA" sz="2400" dirty="0">
              <a:solidFill>
                <a:schemeClr val="bg1"/>
              </a:solidFill>
            </a:endParaRPr>
          </a:p>
          <a:p>
            <a:pPr algn="just"/>
            <a:r>
              <a:rPr lang="en-CA" sz="2400" dirty="0">
                <a:solidFill>
                  <a:schemeClr val="bg1"/>
                </a:solidFill>
              </a:rPr>
              <a:t>Got a little time? </a:t>
            </a:r>
          </a:p>
          <a:p>
            <a:pPr algn="just"/>
            <a:endParaRPr lang="en-CA" sz="2400" dirty="0">
              <a:solidFill>
                <a:schemeClr val="bg1"/>
              </a:solidFill>
            </a:endParaRPr>
          </a:p>
          <a:p>
            <a:pPr algn="just"/>
            <a:r>
              <a:rPr lang="en-CA" sz="2400" dirty="0">
                <a:solidFill>
                  <a:schemeClr val="bg1"/>
                </a:solidFill>
              </a:rPr>
              <a:t>Use it to do something big. Join our volunteer team and help support the work that keeps our community thriving.</a:t>
            </a:r>
          </a:p>
          <a:p>
            <a:pPr algn="just"/>
            <a:endParaRPr lang="en-CA" sz="2400" dirty="0"/>
          </a:p>
        </p:txBody>
      </p:sp>
    </p:spTree>
    <p:extLst>
      <p:ext uri="{BB962C8B-B14F-4D97-AF65-F5344CB8AC3E}">
        <p14:creationId xmlns:p14="http://schemas.microsoft.com/office/powerpoint/2010/main" val="294756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4D939ECF-AD87-4C79-AD99-C89EBC8965B8}"/>
              </a:ext>
            </a:extLst>
          </p:cNvPr>
          <p:cNvSpPr>
            <a:spLocks noGrp="1"/>
          </p:cNvSpPr>
          <p:nvPr>
            <p:ph type="title"/>
          </p:nvPr>
        </p:nvSpPr>
        <p:spPr>
          <a:xfrm>
            <a:off x="228600" y="786385"/>
            <a:ext cx="2944368" cy="362191"/>
          </a:xfrm>
        </p:spPr>
        <p:txBody>
          <a:bodyPr/>
          <a:lstStyle/>
          <a:p>
            <a:pPr algn="ctr"/>
            <a:r>
              <a:rPr lang="en-US" dirty="0">
                <a:solidFill>
                  <a:schemeClr val="accent6"/>
                </a:solidFill>
              </a:rPr>
              <a:t>Municipal Council</a:t>
            </a:r>
          </a:p>
        </p:txBody>
      </p:sp>
      <p:sp>
        <p:nvSpPr>
          <p:cNvPr id="5" name="Text Placeholder 4">
            <a:extLst>
              <a:ext uri="{FF2B5EF4-FFF2-40B4-BE49-F238E27FC236}">
                <a16:creationId xmlns:a16="http://schemas.microsoft.com/office/drawing/2014/main" id="{88E6371F-5EA3-401C-BDDB-BF63D09C9A8B}"/>
              </a:ext>
            </a:extLst>
          </p:cNvPr>
          <p:cNvSpPr>
            <a:spLocks noGrp="1"/>
          </p:cNvSpPr>
          <p:nvPr>
            <p:ph type="body" sz="quarter" idx="16"/>
          </p:nvPr>
        </p:nvSpPr>
        <p:spPr>
          <a:xfrm>
            <a:off x="3572191" y="4471639"/>
            <a:ext cx="6251575" cy="447675"/>
          </a:xfrm>
        </p:spPr>
        <p:txBody>
          <a:bodyPr/>
          <a:lstStyle/>
          <a:p>
            <a:r>
              <a:rPr lang="en-US" dirty="0"/>
              <a:t>2026 Municipal election year​ </a:t>
            </a:r>
          </a:p>
        </p:txBody>
      </p:sp>
      <p:sp>
        <p:nvSpPr>
          <p:cNvPr id="50" name="Text Placeholder 49">
            <a:extLst>
              <a:ext uri="{FF2B5EF4-FFF2-40B4-BE49-F238E27FC236}">
                <a16:creationId xmlns:a16="http://schemas.microsoft.com/office/drawing/2014/main" id="{17244F77-D001-48EC-AB14-612BA474E2E5}"/>
              </a:ext>
            </a:extLst>
          </p:cNvPr>
          <p:cNvSpPr>
            <a:spLocks noGrp="1"/>
          </p:cNvSpPr>
          <p:nvPr>
            <p:ph type="body" sz="quarter" idx="11"/>
          </p:nvPr>
        </p:nvSpPr>
        <p:spPr>
          <a:xfrm>
            <a:off x="3423424" y="5020056"/>
            <a:ext cx="3489436" cy="2752344"/>
          </a:xfrm>
        </p:spPr>
        <p:txBody>
          <a:bodyPr>
            <a:normAutofit fontScale="85000" lnSpcReduction="20000"/>
          </a:bodyPr>
          <a:lstStyle/>
          <a:p>
            <a:r>
              <a:rPr lang="en-CA" sz="1300" dirty="0">
                <a:solidFill>
                  <a:schemeClr val="accent5">
                    <a:lumMod val="75000"/>
                  </a:schemeClr>
                </a:solidFill>
              </a:rPr>
              <a:t>Date: November 2, 2026 </a:t>
            </a:r>
          </a:p>
          <a:p>
            <a:r>
              <a:rPr lang="en-CA" sz="1300" dirty="0">
                <a:solidFill>
                  <a:schemeClr val="accent5">
                    <a:lumMod val="75000"/>
                  </a:schemeClr>
                </a:solidFill>
              </a:rPr>
              <a:t>(province‑wide for all municipalities). Positions elected: Mayors, councillors, and other municipal officials across all PEI municipalities.</a:t>
            </a:r>
          </a:p>
          <a:p>
            <a:r>
              <a:rPr lang="en-CA" sz="1300" dirty="0">
                <a:solidFill>
                  <a:schemeClr val="accent5">
                    <a:lumMod val="75000"/>
                  </a:schemeClr>
                </a:solidFill>
              </a:rPr>
              <a:t>Who can run for municipal office?</a:t>
            </a:r>
          </a:p>
          <a:p>
            <a:r>
              <a:rPr lang="en-CA" sz="1300" dirty="0">
                <a:solidFill>
                  <a:schemeClr val="accent5">
                    <a:lumMod val="75000"/>
                  </a:schemeClr>
                </a:solidFill>
              </a:rPr>
              <a:t>You can run for municipal office if you:</a:t>
            </a:r>
          </a:p>
          <a:p>
            <a:pPr marL="171450" indent="-171450">
              <a:buFont typeface="Arial" panose="020B0604020202020204" pitchFamily="34" charset="0"/>
              <a:buChar char="•"/>
            </a:pPr>
            <a:r>
              <a:rPr lang="en-CA" sz="1300" dirty="0">
                <a:solidFill>
                  <a:schemeClr val="accent5">
                    <a:lumMod val="75000"/>
                  </a:schemeClr>
                </a:solidFill>
              </a:rPr>
              <a:t>Are a Canadian citizen</a:t>
            </a:r>
          </a:p>
          <a:p>
            <a:pPr marL="171450" indent="-171450">
              <a:buFont typeface="Arial" panose="020B0604020202020204" pitchFamily="34" charset="0"/>
              <a:buChar char="•"/>
            </a:pPr>
            <a:r>
              <a:rPr lang="en-CA" sz="1300" dirty="0">
                <a:solidFill>
                  <a:schemeClr val="accent5">
                    <a:lumMod val="75000"/>
                  </a:schemeClr>
                </a:solidFill>
              </a:rPr>
              <a:t>Are at least 18 years of age or older</a:t>
            </a:r>
          </a:p>
          <a:p>
            <a:pPr marL="171450" indent="-171450">
              <a:buFont typeface="Arial" panose="020B0604020202020204" pitchFamily="34" charset="0"/>
              <a:buChar char="•"/>
            </a:pPr>
            <a:r>
              <a:rPr lang="en-CA" sz="1300" dirty="0">
                <a:solidFill>
                  <a:schemeClr val="accent5">
                    <a:lumMod val="75000"/>
                  </a:schemeClr>
                </a:solidFill>
              </a:rPr>
              <a:t>Have been ordinarily a resident in the municipality for a period of at least six months before the election</a:t>
            </a:r>
          </a:p>
          <a:p>
            <a:r>
              <a:rPr lang="en-CA" sz="1300" dirty="0">
                <a:solidFill>
                  <a:schemeClr val="accent5">
                    <a:lumMod val="75000"/>
                  </a:schemeClr>
                </a:solidFill>
              </a:rPr>
              <a:t>You want to make a difference in your community, now’s your chance!</a:t>
            </a:r>
          </a:p>
          <a:p>
            <a:endParaRPr lang="en-CA" sz="1200" dirty="0">
              <a:solidFill>
                <a:schemeClr val="accent5">
                  <a:lumMod val="75000"/>
                </a:schemeClr>
              </a:solidFill>
            </a:endParaRPr>
          </a:p>
          <a:p>
            <a:endParaRPr lang="en-US" dirty="0"/>
          </a:p>
        </p:txBody>
      </p:sp>
      <p:sp>
        <p:nvSpPr>
          <p:cNvPr id="51" name="Text Placeholder 50">
            <a:extLst>
              <a:ext uri="{FF2B5EF4-FFF2-40B4-BE49-F238E27FC236}">
                <a16:creationId xmlns:a16="http://schemas.microsoft.com/office/drawing/2014/main" id="{7C713C4C-29E6-4E46-887F-AD1DB57F4FD1}"/>
              </a:ext>
            </a:extLst>
          </p:cNvPr>
          <p:cNvSpPr>
            <a:spLocks noGrp="1"/>
          </p:cNvSpPr>
          <p:nvPr>
            <p:ph type="body" sz="quarter" idx="12"/>
          </p:nvPr>
        </p:nvSpPr>
        <p:spPr/>
        <p:txBody>
          <a:bodyPr/>
          <a:lstStyle/>
          <a:p>
            <a:r>
              <a:rPr lang="en-US" i="1" dirty="0"/>
              <a:t>FOR MORE INFORMATION, PLEASE CONSULT THE </a:t>
            </a:r>
          </a:p>
          <a:p>
            <a:r>
              <a:rPr lang="en-US" i="1" dirty="0"/>
              <a:t>FOLLOWING MUNICIPAL ELECTIONS WEBSITE</a:t>
            </a:r>
          </a:p>
          <a:p>
            <a:r>
              <a:rPr lang="en-CA" dirty="0">
                <a:hlinkClick r:id="rId2"/>
              </a:rPr>
              <a:t>Municipal Elections PEI | Municipal Elections</a:t>
            </a:r>
            <a:endParaRPr lang="en-CA" dirty="0"/>
          </a:p>
          <a:p>
            <a:endParaRPr lang="en-US" i="1" dirty="0"/>
          </a:p>
          <a:p>
            <a:endParaRPr lang="en-US" dirty="0"/>
          </a:p>
        </p:txBody>
      </p:sp>
      <p:pic>
        <p:nvPicPr>
          <p:cNvPr id="6" name="Picture Placeholder 5">
            <a:extLst>
              <a:ext uri="{FF2B5EF4-FFF2-40B4-BE49-F238E27FC236}">
                <a16:creationId xmlns:a16="http://schemas.microsoft.com/office/drawing/2014/main" id="{1B10B482-0F73-ACC2-2636-04A3ABA81C0D}"/>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t="5525" b="5525"/>
          <a:stretch>
            <a:fillRect/>
          </a:stretch>
        </p:blipFill>
        <p:spPr/>
      </p:pic>
      <p:sp>
        <p:nvSpPr>
          <p:cNvPr id="4" name="TextBox 3">
            <a:extLst>
              <a:ext uri="{FF2B5EF4-FFF2-40B4-BE49-F238E27FC236}">
                <a16:creationId xmlns:a16="http://schemas.microsoft.com/office/drawing/2014/main" id="{E3964E98-3143-16AF-6E7A-6636C519712E}"/>
              </a:ext>
            </a:extLst>
          </p:cNvPr>
          <p:cNvSpPr txBox="1"/>
          <p:nvPr/>
        </p:nvSpPr>
        <p:spPr>
          <a:xfrm>
            <a:off x="17844" y="1271257"/>
            <a:ext cx="1343722" cy="1998752"/>
          </a:xfrm>
          <a:prstGeom prst="rect">
            <a:avLst/>
          </a:prstGeom>
          <a:noFill/>
        </p:spPr>
        <p:txBody>
          <a:bodyPr wrap="square">
            <a:spAutoFit/>
          </a:bodyPr>
          <a:lstStyle/>
          <a:p>
            <a:pPr>
              <a:lnSpc>
                <a:spcPct val="150000"/>
              </a:lnSpc>
            </a:pPr>
            <a:r>
              <a:rPr lang="en-CA" sz="1200" dirty="0"/>
              <a:t>Watts, Gerard</a:t>
            </a:r>
          </a:p>
          <a:p>
            <a:pPr>
              <a:lnSpc>
                <a:spcPct val="150000"/>
              </a:lnSpc>
            </a:pPr>
            <a:r>
              <a:rPr lang="en-CA" sz="1200" dirty="0"/>
              <a:t>Paquet, Melissa</a:t>
            </a:r>
          </a:p>
          <a:p>
            <a:pPr>
              <a:lnSpc>
                <a:spcPct val="150000"/>
              </a:lnSpc>
            </a:pPr>
            <a:r>
              <a:rPr lang="en-CA" sz="1200" dirty="0"/>
              <a:t>McLaine, Peter</a:t>
            </a:r>
          </a:p>
          <a:p>
            <a:pPr>
              <a:lnSpc>
                <a:spcPct val="150000"/>
              </a:lnSpc>
            </a:pPr>
            <a:r>
              <a:rPr lang="en-CA" sz="1200" dirty="0"/>
              <a:t>Sheehan, Charity</a:t>
            </a:r>
          </a:p>
          <a:p>
            <a:pPr>
              <a:lnSpc>
                <a:spcPct val="150000"/>
              </a:lnSpc>
            </a:pPr>
            <a:r>
              <a:rPr lang="en-CA" sz="1200" dirty="0"/>
              <a:t>Doyle, Bob</a:t>
            </a:r>
          </a:p>
          <a:p>
            <a:pPr>
              <a:lnSpc>
                <a:spcPct val="150000"/>
              </a:lnSpc>
            </a:pPr>
            <a:r>
              <a:rPr lang="en-CA" sz="1200" dirty="0"/>
              <a:t>Cook, Derek</a:t>
            </a:r>
          </a:p>
          <a:p>
            <a:pPr>
              <a:lnSpc>
                <a:spcPct val="150000"/>
              </a:lnSpc>
            </a:pPr>
            <a:r>
              <a:rPr lang="en-CA" sz="1200" dirty="0"/>
              <a:t>MacKinnon, Nancy</a:t>
            </a:r>
          </a:p>
        </p:txBody>
      </p:sp>
      <p:sp>
        <p:nvSpPr>
          <p:cNvPr id="22" name="TextBox 21">
            <a:extLst>
              <a:ext uri="{FF2B5EF4-FFF2-40B4-BE49-F238E27FC236}">
                <a16:creationId xmlns:a16="http://schemas.microsoft.com/office/drawing/2014/main" id="{B0724654-FD7C-C854-1423-A7CBE192D124}"/>
              </a:ext>
            </a:extLst>
          </p:cNvPr>
          <p:cNvSpPr txBox="1"/>
          <p:nvPr/>
        </p:nvSpPr>
        <p:spPr>
          <a:xfrm>
            <a:off x="1247545" y="1271257"/>
            <a:ext cx="1925423" cy="1998752"/>
          </a:xfrm>
          <a:prstGeom prst="rect">
            <a:avLst/>
          </a:prstGeom>
          <a:noFill/>
        </p:spPr>
        <p:txBody>
          <a:bodyPr wrap="square">
            <a:spAutoFit/>
          </a:bodyPr>
          <a:lstStyle/>
          <a:p>
            <a:pPr>
              <a:lnSpc>
                <a:spcPct val="150000"/>
              </a:lnSpc>
            </a:pPr>
            <a:r>
              <a:rPr lang="en-CA" sz="1200" dirty="0"/>
              <a:t>Mayor	</a:t>
            </a:r>
          </a:p>
          <a:p>
            <a:pPr>
              <a:lnSpc>
                <a:spcPct val="150000"/>
              </a:lnSpc>
            </a:pPr>
            <a:r>
              <a:rPr lang="en-CA" sz="1200" dirty="0"/>
              <a:t>Councillor	Ward 1</a:t>
            </a:r>
          </a:p>
          <a:p>
            <a:pPr>
              <a:lnSpc>
                <a:spcPct val="150000"/>
              </a:lnSpc>
            </a:pPr>
            <a:r>
              <a:rPr lang="en-CA" sz="1200" dirty="0"/>
              <a:t>Councillor	Ward 2</a:t>
            </a:r>
          </a:p>
          <a:p>
            <a:pPr>
              <a:lnSpc>
                <a:spcPct val="150000"/>
              </a:lnSpc>
            </a:pPr>
            <a:r>
              <a:rPr lang="en-CA" sz="1200" dirty="0"/>
              <a:t>Councillor	Ward 3</a:t>
            </a:r>
          </a:p>
          <a:p>
            <a:pPr>
              <a:lnSpc>
                <a:spcPct val="150000"/>
              </a:lnSpc>
            </a:pPr>
            <a:r>
              <a:rPr lang="en-CA" sz="1200" dirty="0"/>
              <a:t>Councillor	Ward 4</a:t>
            </a:r>
          </a:p>
          <a:p>
            <a:pPr>
              <a:lnSpc>
                <a:spcPct val="150000"/>
              </a:lnSpc>
            </a:pPr>
            <a:r>
              <a:rPr lang="en-CA" sz="1200" dirty="0"/>
              <a:t>Councillor	Ward 5</a:t>
            </a:r>
          </a:p>
          <a:p>
            <a:pPr>
              <a:lnSpc>
                <a:spcPct val="150000"/>
              </a:lnSpc>
            </a:pPr>
            <a:r>
              <a:rPr lang="en-CA" sz="1200" dirty="0"/>
              <a:t>Deputy Mayor	Ward 6</a:t>
            </a:r>
          </a:p>
        </p:txBody>
      </p:sp>
      <p:sp>
        <p:nvSpPr>
          <p:cNvPr id="7" name="TextBox 6">
            <a:extLst>
              <a:ext uri="{FF2B5EF4-FFF2-40B4-BE49-F238E27FC236}">
                <a16:creationId xmlns:a16="http://schemas.microsoft.com/office/drawing/2014/main" id="{D1205E86-594F-F9A8-B43E-9931C4BB0936}"/>
              </a:ext>
            </a:extLst>
          </p:cNvPr>
          <p:cNvSpPr txBox="1"/>
          <p:nvPr/>
        </p:nvSpPr>
        <p:spPr>
          <a:xfrm>
            <a:off x="-1" y="3802082"/>
            <a:ext cx="3337557" cy="4001095"/>
          </a:xfrm>
          <a:prstGeom prst="rect">
            <a:avLst/>
          </a:prstGeom>
          <a:solidFill>
            <a:schemeClr val="accent3">
              <a:lumMod val="40000"/>
              <a:lumOff val="60000"/>
            </a:schemeClr>
          </a:solidFill>
        </p:spPr>
        <p:txBody>
          <a:bodyPr wrap="square" rtlCol="0">
            <a:spAutoFit/>
          </a:bodyPr>
          <a:lstStyle/>
          <a:p>
            <a:pPr algn="just"/>
            <a:r>
              <a:rPr lang="en-CA" sz="1400" dirty="0"/>
              <a:t>Mayor and Council (we) are cooperating on research with Dr Sarah Stewart Clark of Dalhousie University, the watershed groups, oyster and mussel fishermen on sea plants and species at risk in </a:t>
            </a:r>
            <a:r>
              <a:rPr lang="en-CA" sz="1400" dirty="0" err="1"/>
              <a:t>Covehead</a:t>
            </a:r>
            <a:r>
              <a:rPr lang="en-CA" sz="1400" dirty="0"/>
              <a:t>, Tracadie and </a:t>
            </a:r>
            <a:r>
              <a:rPr lang="en-CA" sz="1400" dirty="0" err="1"/>
              <a:t>Brackley</a:t>
            </a:r>
            <a:r>
              <a:rPr lang="en-CA" sz="1400" dirty="0"/>
              <a:t> Bays.   </a:t>
            </a:r>
          </a:p>
          <a:p>
            <a:pPr algn="just"/>
            <a:endParaRPr lang="en-CA" sz="800" dirty="0"/>
          </a:p>
          <a:p>
            <a:pPr algn="just"/>
            <a:r>
              <a:rPr lang="en-CA" sz="1400" dirty="0"/>
              <a:t>In addition, we have engaged with Dalhousie Researcher Dr Barret </a:t>
            </a:r>
            <a:r>
              <a:rPr lang="en-CA" sz="1400" dirty="0" err="1"/>
              <a:t>Kurylyk</a:t>
            </a:r>
            <a:r>
              <a:rPr lang="en-CA" sz="1400" dirty="0"/>
              <a:t>, who has recently undertaken to measure saltwater to freshwater delineation in Stanhope Peninsula.  Dr Kyle </a:t>
            </a:r>
            <a:r>
              <a:rPr lang="en-CA" sz="1400" dirty="0" err="1"/>
              <a:t>Kynysh</a:t>
            </a:r>
            <a:r>
              <a:rPr lang="en-CA" sz="1400" dirty="0"/>
              <a:t> of the PEI Department of Environment and Climate Action continue to undertake water quality testing in the various estuaries in the Municipality.  </a:t>
            </a:r>
          </a:p>
          <a:p>
            <a:pPr algn="just"/>
            <a:endParaRPr lang="en-CA" sz="800" dirty="0"/>
          </a:p>
          <a:p>
            <a:pPr algn="just"/>
            <a:r>
              <a:rPr lang="en-CA" sz="1400" dirty="0"/>
              <a:t>Research results will be presented at the fall session of the Council. </a:t>
            </a:r>
          </a:p>
        </p:txBody>
      </p:sp>
    </p:spTree>
    <p:extLst>
      <p:ext uri="{BB962C8B-B14F-4D97-AF65-F5344CB8AC3E}">
        <p14:creationId xmlns:p14="http://schemas.microsoft.com/office/powerpoint/2010/main" val="311767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122324-7F03-DA12-4F09-58CE9584F65B}"/>
              </a:ext>
            </a:extLst>
          </p:cNvPr>
          <p:cNvSpPr>
            <a:spLocks noGrp="1"/>
          </p:cNvSpPr>
          <p:nvPr>
            <p:ph type="body" sz="quarter" idx="18"/>
          </p:nvPr>
        </p:nvSpPr>
        <p:spPr/>
        <p:txBody>
          <a:bodyPr/>
          <a:lstStyle/>
          <a:p>
            <a:endParaRPr lang="en-CA"/>
          </a:p>
        </p:txBody>
      </p:sp>
      <p:sp>
        <p:nvSpPr>
          <p:cNvPr id="8" name="Text Placeholder 7">
            <a:extLst>
              <a:ext uri="{FF2B5EF4-FFF2-40B4-BE49-F238E27FC236}">
                <a16:creationId xmlns:a16="http://schemas.microsoft.com/office/drawing/2014/main" id="{DD78C704-6603-147E-3DFD-F8E5F7BBF221}"/>
              </a:ext>
            </a:extLst>
          </p:cNvPr>
          <p:cNvSpPr>
            <a:spLocks noGrp="1"/>
          </p:cNvSpPr>
          <p:nvPr>
            <p:ph type="body" sz="quarter" idx="20"/>
          </p:nvPr>
        </p:nvSpPr>
        <p:spPr/>
        <p:txBody>
          <a:bodyPr/>
          <a:lstStyle/>
          <a:p>
            <a:endParaRPr lang="en-CA"/>
          </a:p>
        </p:txBody>
      </p:sp>
      <p:sp>
        <p:nvSpPr>
          <p:cNvPr id="9" name="Text Placeholder 14">
            <a:extLst>
              <a:ext uri="{FF2B5EF4-FFF2-40B4-BE49-F238E27FC236}">
                <a16:creationId xmlns:a16="http://schemas.microsoft.com/office/drawing/2014/main" id="{2AF5C83D-5A05-CFE8-664B-7780B516E1FC}"/>
              </a:ext>
            </a:extLst>
          </p:cNvPr>
          <p:cNvSpPr>
            <a:spLocks noGrp="1"/>
          </p:cNvSpPr>
          <p:nvPr>
            <p:ph type="body" sz="quarter" idx="20"/>
          </p:nvPr>
        </p:nvSpPr>
        <p:spPr>
          <a:xfrm>
            <a:off x="3359186" y="3886199"/>
            <a:ext cx="6689558" cy="3866477"/>
          </a:xfrm>
          <a:solidFill>
            <a:schemeClr val="accent2">
              <a:lumMod val="50000"/>
            </a:schemeClr>
          </a:solidFill>
        </p:spPr>
        <p:txBody>
          <a:bodyPr/>
          <a:lstStyle/>
          <a:p>
            <a:pPr algn="ctr"/>
            <a:r>
              <a:rPr lang="en-CA" sz="2400" b="1" dirty="0">
                <a:solidFill>
                  <a:schemeClr val="tx1"/>
                </a:solidFill>
              </a:rPr>
              <a:t>FLEA MARKET – June 20</a:t>
            </a:r>
            <a:r>
              <a:rPr lang="en-CA" sz="2400" b="1" baseline="30000" dirty="0">
                <a:solidFill>
                  <a:schemeClr val="tx1"/>
                </a:solidFill>
              </a:rPr>
              <a:t>th</a:t>
            </a:r>
            <a:r>
              <a:rPr lang="en-CA" sz="2400" b="1" dirty="0">
                <a:solidFill>
                  <a:schemeClr val="tx1"/>
                </a:solidFill>
              </a:rPr>
              <a:t> and 21</a:t>
            </a:r>
            <a:r>
              <a:rPr lang="en-CA" sz="2400" b="1" baseline="30000" dirty="0">
                <a:solidFill>
                  <a:schemeClr val="tx1"/>
                </a:solidFill>
              </a:rPr>
              <a:t>st</a:t>
            </a:r>
            <a:r>
              <a:rPr lang="en-CA" sz="2400" b="1" dirty="0">
                <a:solidFill>
                  <a:schemeClr val="tx1"/>
                </a:solidFill>
              </a:rPr>
              <a:t> </a:t>
            </a:r>
          </a:p>
          <a:p>
            <a:pPr algn="just">
              <a:lnSpc>
                <a:spcPct val="100000"/>
              </a:lnSpc>
            </a:pPr>
            <a:r>
              <a:rPr lang="en-CA" sz="1600" b="1" dirty="0">
                <a:solidFill>
                  <a:schemeClr val="tx1"/>
                </a:solidFill>
              </a:rPr>
              <a:t>Thank you to everyone who reached out and showed interest in our Flea Market. We’re thrilled to share that, thanks to the great response, the event is officially moving ahead and will take place on June 20</a:t>
            </a:r>
            <a:r>
              <a:rPr lang="en-CA" sz="1600" b="1" baseline="30000" dirty="0">
                <a:solidFill>
                  <a:schemeClr val="tx1"/>
                </a:solidFill>
              </a:rPr>
              <a:t>th</a:t>
            </a:r>
            <a:r>
              <a:rPr lang="en-CA" sz="1600" b="1" dirty="0">
                <a:solidFill>
                  <a:schemeClr val="tx1"/>
                </a:solidFill>
              </a:rPr>
              <a:t> from 9am to 3pm and June 21</a:t>
            </a:r>
            <a:r>
              <a:rPr lang="en-CA" sz="1600" b="1" baseline="30000" dirty="0">
                <a:solidFill>
                  <a:schemeClr val="tx1"/>
                </a:solidFill>
              </a:rPr>
              <a:t>st</a:t>
            </a:r>
            <a:r>
              <a:rPr lang="en-CA" sz="1600" b="1" dirty="0">
                <a:solidFill>
                  <a:schemeClr val="tx1"/>
                </a:solidFill>
              </a:rPr>
              <a:t> 9am to noon.</a:t>
            </a:r>
          </a:p>
          <a:p>
            <a:pPr algn="just">
              <a:lnSpc>
                <a:spcPct val="100000"/>
              </a:lnSpc>
            </a:pPr>
            <a:r>
              <a:rPr lang="en-CA" sz="1600" b="1" dirty="0">
                <a:solidFill>
                  <a:schemeClr val="tx1"/>
                </a:solidFill>
              </a:rPr>
              <a:t>We’re also looking to welcome more homemade and locally crafted goods. If you — or someone you know — creates art, crafts, baked goods, or other handmade items and would like to reserve a table, please get in touch with Recreation at 902-672-2600.</a:t>
            </a:r>
          </a:p>
          <a:p>
            <a:pPr algn="just">
              <a:lnSpc>
                <a:spcPct val="100000"/>
              </a:lnSpc>
            </a:pPr>
            <a:r>
              <a:rPr lang="en-CA" sz="1600" b="1" dirty="0">
                <a:solidFill>
                  <a:schemeClr val="tx1"/>
                </a:solidFill>
              </a:rPr>
              <a:t>Table reservations are $20 each, with a deadline of June 6th. E‑transfer payments can be sent to:  </a:t>
            </a:r>
          </a:p>
          <a:p>
            <a:pPr algn="just">
              <a:lnSpc>
                <a:spcPct val="100000"/>
              </a:lnSpc>
            </a:pPr>
            <a:r>
              <a:rPr lang="en-CA" sz="1600" b="1" dirty="0">
                <a:solidFill>
                  <a:schemeClr val="tx1"/>
                </a:solidFill>
              </a:rPr>
              <a:t>administrator@northshorepei.ca</a:t>
            </a:r>
          </a:p>
          <a:p>
            <a:endParaRPr lang="en-US" sz="1200" dirty="0">
              <a:solidFill>
                <a:schemeClr val="tx1"/>
              </a:solidFill>
            </a:endParaRPr>
          </a:p>
        </p:txBody>
      </p:sp>
      <p:pic>
        <p:nvPicPr>
          <p:cNvPr id="13" name="Picture 12">
            <a:extLst>
              <a:ext uri="{FF2B5EF4-FFF2-40B4-BE49-F238E27FC236}">
                <a16:creationId xmlns:a16="http://schemas.microsoft.com/office/drawing/2014/main" id="{E37D23EA-CF4E-29C9-4A3F-6F44DC314812}"/>
              </a:ext>
            </a:extLst>
          </p:cNvPr>
          <p:cNvPicPr>
            <a:picLocks noChangeAspect="1"/>
          </p:cNvPicPr>
          <p:nvPr/>
        </p:nvPicPr>
        <p:blipFill>
          <a:blip r:embed="rId2"/>
          <a:stretch>
            <a:fillRect/>
          </a:stretch>
        </p:blipFill>
        <p:spPr>
          <a:xfrm>
            <a:off x="-21630" y="3886200"/>
            <a:ext cx="3380816" cy="4295050"/>
          </a:xfrm>
          <a:prstGeom prst="rect">
            <a:avLst/>
          </a:prstGeom>
        </p:spPr>
      </p:pic>
      <p:sp>
        <p:nvSpPr>
          <p:cNvPr id="15" name="TextBox 14">
            <a:extLst>
              <a:ext uri="{FF2B5EF4-FFF2-40B4-BE49-F238E27FC236}">
                <a16:creationId xmlns:a16="http://schemas.microsoft.com/office/drawing/2014/main" id="{8B367308-1925-C3B1-24A4-E23655E4BC09}"/>
              </a:ext>
            </a:extLst>
          </p:cNvPr>
          <p:cNvSpPr txBox="1"/>
          <p:nvPr/>
        </p:nvSpPr>
        <p:spPr>
          <a:xfrm>
            <a:off x="258645" y="0"/>
            <a:ext cx="2776654" cy="461665"/>
          </a:xfrm>
          <a:prstGeom prst="rect">
            <a:avLst/>
          </a:prstGeom>
          <a:noFill/>
        </p:spPr>
        <p:txBody>
          <a:bodyPr wrap="square" rtlCol="0">
            <a:spAutoFit/>
          </a:bodyPr>
          <a:lstStyle/>
          <a:p>
            <a:pPr algn="ctr"/>
            <a:r>
              <a:rPr lang="en-CA" sz="2400" dirty="0">
                <a:solidFill>
                  <a:srgbClr val="FF0000"/>
                </a:solidFill>
              </a:rPr>
              <a:t>CANADA DAY</a:t>
            </a:r>
          </a:p>
        </p:txBody>
      </p:sp>
      <p:sp>
        <p:nvSpPr>
          <p:cNvPr id="16" name="Text Placeholder 51">
            <a:extLst>
              <a:ext uri="{FF2B5EF4-FFF2-40B4-BE49-F238E27FC236}">
                <a16:creationId xmlns:a16="http://schemas.microsoft.com/office/drawing/2014/main" id="{B29EAD3D-F35A-2232-E314-AA71C720A8D1}"/>
              </a:ext>
            </a:extLst>
          </p:cNvPr>
          <p:cNvSpPr txBox="1">
            <a:spLocks/>
          </p:cNvSpPr>
          <p:nvPr/>
        </p:nvSpPr>
        <p:spPr>
          <a:xfrm>
            <a:off x="42728" y="768350"/>
            <a:ext cx="3213428" cy="2945006"/>
          </a:xfrm>
          <a:prstGeom prst="rect">
            <a:avLst/>
          </a:prstGeom>
        </p:spPr>
        <p:txBody>
          <a:bodyPr>
            <a:noAutofit/>
          </a:bodyPr>
          <a:lstStyle>
            <a:lvl1pPr marL="112608" indent="-112608" algn="l" defTabSz="450430" rtl="0" eaLnBrk="1" latinLnBrk="0" hangingPunct="1">
              <a:lnSpc>
                <a:spcPct val="150000"/>
              </a:lnSpc>
              <a:spcBef>
                <a:spcPts val="0"/>
              </a:spcBef>
              <a:buFont typeface="Arial" panose="020B0604020202020204" pitchFamily="34" charset="0"/>
              <a:buChar char="•"/>
              <a:defRPr lang="en-US" sz="2800" kern="1200" dirty="0" smtClean="0">
                <a:solidFill>
                  <a:schemeClr val="tx1">
                    <a:lumMod val="75000"/>
                    <a:lumOff val="25000"/>
                  </a:schemeClr>
                </a:solidFill>
                <a:latin typeface="+mn-lt"/>
                <a:ea typeface="+mn-ea"/>
                <a:cs typeface="+mn-cs"/>
              </a:defRPr>
            </a:lvl1pPr>
            <a:lvl2pPr marL="800100" indent="-342900" algn="l" defTabSz="450430" rtl="0" eaLnBrk="1" latinLnBrk="0" hangingPunct="1">
              <a:lnSpc>
                <a:spcPct val="150000"/>
              </a:lnSpc>
              <a:spcBef>
                <a:spcPts val="0"/>
              </a:spcBef>
              <a:buFont typeface="Arial" panose="020B0604020202020204" pitchFamily="34" charset="0"/>
              <a:buChar char="•"/>
              <a:defRPr lang="en-US" sz="2400" kern="1200" dirty="0" smtClean="0">
                <a:solidFill>
                  <a:schemeClr val="tx1">
                    <a:lumMod val="75000"/>
                    <a:lumOff val="25000"/>
                  </a:schemeClr>
                </a:solidFill>
                <a:latin typeface="+mn-lt"/>
                <a:ea typeface="+mn-ea"/>
                <a:cs typeface="+mn-cs"/>
              </a:defRPr>
            </a:lvl2pPr>
            <a:lvl3pPr marL="1257300" indent="-342900" algn="l" defTabSz="450430" rtl="0" eaLnBrk="1" latinLnBrk="0" hangingPunct="1">
              <a:lnSpc>
                <a:spcPct val="150000"/>
              </a:lnSpc>
              <a:spcBef>
                <a:spcPts val="0"/>
              </a:spcBef>
              <a:buFont typeface="Arial" panose="020B0604020202020204" pitchFamily="34" charset="0"/>
              <a:buChar char="•"/>
              <a:defRPr lang="en-US" sz="2000" kern="1200" dirty="0" smtClean="0">
                <a:solidFill>
                  <a:schemeClr val="tx1">
                    <a:lumMod val="75000"/>
                    <a:lumOff val="25000"/>
                  </a:schemeClr>
                </a:solidFill>
                <a:latin typeface="+mn-lt"/>
                <a:ea typeface="+mn-ea"/>
                <a:cs typeface="+mn-cs"/>
              </a:defRPr>
            </a:lvl3pPr>
            <a:lvl4pPr marL="1657350" indent="-285750" algn="l" defTabSz="450430" rtl="0" eaLnBrk="1" latinLnBrk="0" hangingPunct="1">
              <a:lnSpc>
                <a:spcPct val="150000"/>
              </a:lnSpc>
              <a:spcBef>
                <a:spcPts val="0"/>
              </a:spcBef>
              <a:buFont typeface="Arial" panose="020B0604020202020204" pitchFamily="34" charset="0"/>
              <a:buChar char="•"/>
              <a:defRPr lang="en-US" sz="1800" kern="1200" dirty="0" smtClean="0">
                <a:solidFill>
                  <a:schemeClr val="tx1">
                    <a:lumMod val="75000"/>
                    <a:lumOff val="25000"/>
                  </a:schemeClr>
                </a:solidFill>
                <a:latin typeface="+mn-lt"/>
                <a:ea typeface="+mn-ea"/>
                <a:cs typeface="+mn-cs"/>
              </a:defRPr>
            </a:lvl4pPr>
            <a:lvl5pPr marL="2114550" indent="-285750" algn="l" defTabSz="450430" rtl="0" eaLnBrk="1" latinLnBrk="0" hangingPunct="1">
              <a:lnSpc>
                <a:spcPct val="150000"/>
              </a:lnSpc>
              <a:spcBef>
                <a:spcPts val="0"/>
              </a:spcBef>
              <a:buFont typeface="Arial" panose="020B0604020202020204" pitchFamily="34" charset="0"/>
              <a:buChar char="•"/>
              <a:defRPr lang="en-US" sz="1800" kern="1200" dirty="0">
                <a:solidFill>
                  <a:schemeClr val="tx1">
                    <a:lumMod val="75000"/>
                    <a:lumOff val="25000"/>
                  </a:schemeClr>
                </a:solidFill>
                <a:latin typeface="+mn-lt"/>
                <a:ea typeface="+mn-ea"/>
                <a:cs typeface="+mn-cs"/>
              </a:defRPr>
            </a:lvl5pPr>
            <a:lvl6pPr marL="123868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6pPr>
            <a:lvl7pPr marL="146389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7pPr>
            <a:lvl8pPr marL="1689113"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8pPr>
            <a:lvl9pPr marL="1914328" indent="-112608" algn="l" defTabSz="450430" rtl="0" eaLnBrk="1" latinLnBrk="0" hangingPunct="1">
              <a:lnSpc>
                <a:spcPct val="90000"/>
              </a:lnSpc>
              <a:spcBef>
                <a:spcPts val="246"/>
              </a:spcBef>
              <a:buFont typeface="Arial" panose="020B0604020202020204" pitchFamily="34" charset="0"/>
              <a:buChar char="•"/>
              <a:defRPr sz="887" kern="1200">
                <a:solidFill>
                  <a:schemeClr val="tx1"/>
                </a:solidFill>
                <a:latin typeface="+mn-lt"/>
                <a:ea typeface="+mn-ea"/>
                <a:cs typeface="+mn-cs"/>
              </a:defRPr>
            </a:lvl9pPr>
          </a:lstStyle>
          <a:p>
            <a:pPr algn="just"/>
            <a:r>
              <a:rPr lang="en-CA" sz="1400">
                <a:solidFill>
                  <a:srgbClr val="FF0000"/>
                </a:solidFill>
              </a:rPr>
              <a:t>Come and celebrate Canada Day with us on July 1</a:t>
            </a:r>
            <a:r>
              <a:rPr lang="en-CA" sz="1400" baseline="30000">
                <a:solidFill>
                  <a:srgbClr val="FF0000"/>
                </a:solidFill>
              </a:rPr>
              <a:t>st</a:t>
            </a:r>
            <a:r>
              <a:rPr lang="en-CA" sz="1400">
                <a:solidFill>
                  <a:srgbClr val="FF0000"/>
                </a:solidFill>
              </a:rPr>
              <a:t> at the North Shore Community Center </a:t>
            </a:r>
          </a:p>
          <a:p>
            <a:pPr algn="just"/>
            <a:r>
              <a:rPr lang="en-CA" sz="1400">
                <a:solidFill>
                  <a:srgbClr val="FF0000"/>
                </a:solidFill>
              </a:rPr>
              <a:t>From 1:00 to 3:00 pm</a:t>
            </a:r>
          </a:p>
          <a:p>
            <a:pPr algn="just"/>
            <a:r>
              <a:rPr lang="en-CA" sz="1400">
                <a:solidFill>
                  <a:srgbClr val="FF0000"/>
                </a:solidFill>
              </a:rPr>
              <a:t>Enjoy cake and ice cream with games, face painting and balloon twisting and much more.</a:t>
            </a:r>
          </a:p>
          <a:p>
            <a:pPr algn="just"/>
            <a:r>
              <a:rPr lang="en-CA" sz="1400">
                <a:solidFill>
                  <a:srgbClr val="FF0000"/>
                </a:solidFill>
              </a:rPr>
              <a:t>Then joins us for fireworks in Grand Tracadie at 10:00pm!</a:t>
            </a:r>
          </a:p>
        </p:txBody>
      </p:sp>
      <p:pic>
        <p:nvPicPr>
          <p:cNvPr id="18" name="Picture 17">
            <a:extLst>
              <a:ext uri="{FF2B5EF4-FFF2-40B4-BE49-F238E27FC236}">
                <a16:creationId xmlns:a16="http://schemas.microsoft.com/office/drawing/2014/main" id="{E9841D02-D97D-48C0-834E-7EEC71DD44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68390" y="19723"/>
            <a:ext cx="6480354" cy="3733824"/>
          </a:xfrm>
          <a:prstGeom prst="rect">
            <a:avLst/>
          </a:prstGeom>
        </p:spPr>
      </p:pic>
      <p:sp>
        <p:nvSpPr>
          <p:cNvPr id="19" name="TextBox 18">
            <a:extLst>
              <a:ext uri="{FF2B5EF4-FFF2-40B4-BE49-F238E27FC236}">
                <a16:creationId xmlns:a16="http://schemas.microsoft.com/office/drawing/2014/main" id="{72AAD944-EB88-D01D-AAB4-7C9CF20C36B3}"/>
              </a:ext>
            </a:extLst>
          </p:cNvPr>
          <p:cNvSpPr txBox="1"/>
          <p:nvPr/>
        </p:nvSpPr>
        <p:spPr>
          <a:xfrm>
            <a:off x="3446712" y="8101097"/>
            <a:ext cx="6241202" cy="230832"/>
          </a:xfrm>
          <a:prstGeom prst="rect">
            <a:avLst/>
          </a:prstGeom>
          <a:noFill/>
        </p:spPr>
        <p:txBody>
          <a:bodyPr wrap="square" rtlCol="0">
            <a:spAutoFit/>
          </a:bodyPr>
          <a:lstStyle/>
          <a:p>
            <a:r>
              <a:rPr lang="en-CA" sz="900">
                <a:hlinkClick r:id="rId4" tooltip="https://en.wikibooks.org/wiki/User:Frulia/sandbox"/>
              </a:rPr>
              <a:t>This Photo</a:t>
            </a:r>
            <a:r>
              <a:rPr lang="en-CA" sz="900"/>
              <a:t> by Unknown Author is licensed under </a:t>
            </a:r>
            <a:r>
              <a:rPr lang="en-CA" sz="900">
                <a:hlinkClick r:id="rId5" tooltip="https://creativecommons.org/licenses/by-sa/3.0/"/>
              </a:rPr>
              <a:t>CC BY-SA</a:t>
            </a:r>
            <a:endParaRPr lang="en-CA" sz="900"/>
          </a:p>
        </p:txBody>
      </p:sp>
    </p:spTree>
    <p:extLst>
      <p:ext uri="{BB962C8B-B14F-4D97-AF65-F5344CB8AC3E}">
        <p14:creationId xmlns:p14="http://schemas.microsoft.com/office/powerpoint/2010/main" val="427354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4D56-652A-487F-B62F-5C8C1E1AEF87}"/>
              </a:ext>
            </a:extLst>
          </p:cNvPr>
          <p:cNvSpPr>
            <a:spLocks noGrp="1"/>
          </p:cNvSpPr>
          <p:nvPr>
            <p:ph type="ctrTitle"/>
          </p:nvPr>
        </p:nvSpPr>
        <p:spPr>
          <a:xfrm>
            <a:off x="3370201" y="832104"/>
            <a:ext cx="2907792" cy="365760"/>
          </a:xfrm>
        </p:spPr>
        <p:txBody>
          <a:bodyPr/>
          <a:lstStyle/>
          <a:p>
            <a:r>
              <a:rPr lang="en-US" dirty="0">
                <a:solidFill>
                  <a:srgbClr val="FF0000"/>
                </a:solidFill>
              </a:rPr>
              <a:t>Its registration time!</a:t>
            </a:r>
          </a:p>
        </p:txBody>
      </p:sp>
      <p:sp>
        <p:nvSpPr>
          <p:cNvPr id="4" name="Text Placeholder 3">
            <a:extLst>
              <a:ext uri="{FF2B5EF4-FFF2-40B4-BE49-F238E27FC236}">
                <a16:creationId xmlns:a16="http://schemas.microsoft.com/office/drawing/2014/main" id="{45FA45B3-A6AE-402F-B640-75DBE3055542}"/>
              </a:ext>
            </a:extLst>
          </p:cNvPr>
          <p:cNvSpPr>
            <a:spLocks noGrp="1"/>
          </p:cNvSpPr>
          <p:nvPr>
            <p:ph type="body" sz="quarter" idx="11"/>
          </p:nvPr>
        </p:nvSpPr>
        <p:spPr>
          <a:xfrm>
            <a:off x="3233854" y="1133856"/>
            <a:ext cx="3464128" cy="1999637"/>
          </a:xfrm>
        </p:spPr>
        <p:txBody>
          <a:bodyPr>
            <a:normAutofit/>
          </a:bodyPr>
          <a:lstStyle/>
          <a:p>
            <a:r>
              <a:rPr lang="en-US" sz="1600" dirty="0"/>
              <a:t>The Softball league is now accepting registrations. Please visit their website to sign-up or E-mail. </a:t>
            </a:r>
          </a:p>
          <a:p>
            <a:r>
              <a:rPr lang="en-US" sz="1400" u="sng" dirty="0">
                <a:solidFill>
                  <a:schemeClr val="tx2"/>
                </a:solidFill>
              </a:rPr>
              <a:t>www. riptidesoftball.ca</a:t>
            </a:r>
          </a:p>
          <a:p>
            <a:r>
              <a:rPr lang="en-US" sz="1400" dirty="0">
                <a:hlinkClick r:id="rId2"/>
              </a:rPr>
              <a:t>riptidesoftballassociation@gmail.com</a:t>
            </a:r>
            <a:endParaRPr lang="en-US" sz="1400" dirty="0"/>
          </a:p>
          <a:p>
            <a:endParaRPr lang="en-US" dirty="0"/>
          </a:p>
          <a:p>
            <a:endParaRPr lang="en-US" dirty="0"/>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150E8733-C5D2-4742-B883-B899D1F496D1}"/>
              </a:ext>
            </a:extLst>
          </p:cNvPr>
          <p:cNvSpPr>
            <a:spLocks noGrp="1"/>
          </p:cNvSpPr>
          <p:nvPr>
            <p:ph type="body" sz="quarter" idx="10"/>
          </p:nvPr>
        </p:nvSpPr>
        <p:spPr/>
        <p:txBody>
          <a:bodyPr/>
          <a:lstStyle/>
          <a:p>
            <a:endParaRPr lang="en-US" dirty="0"/>
          </a:p>
        </p:txBody>
      </p:sp>
      <p:sp>
        <p:nvSpPr>
          <p:cNvPr id="5" name="Text Placeholder 4">
            <a:extLst>
              <a:ext uri="{FF2B5EF4-FFF2-40B4-BE49-F238E27FC236}">
                <a16:creationId xmlns:a16="http://schemas.microsoft.com/office/drawing/2014/main" id="{A5FC093F-1046-49B5-8901-B8F3A602B922}"/>
              </a:ext>
            </a:extLst>
          </p:cNvPr>
          <p:cNvSpPr>
            <a:spLocks noGrp="1"/>
          </p:cNvSpPr>
          <p:nvPr>
            <p:ph type="body" sz="quarter" idx="12"/>
          </p:nvPr>
        </p:nvSpPr>
        <p:spPr/>
        <p:txBody>
          <a:bodyPr/>
          <a:lstStyle/>
          <a:p>
            <a:endParaRPr lang="en-US" dirty="0"/>
          </a:p>
        </p:txBody>
      </p:sp>
      <p:sp>
        <p:nvSpPr>
          <p:cNvPr id="52" name="Text Placeholder 51">
            <a:extLst>
              <a:ext uri="{FF2B5EF4-FFF2-40B4-BE49-F238E27FC236}">
                <a16:creationId xmlns:a16="http://schemas.microsoft.com/office/drawing/2014/main" id="{3B7E76EB-5406-454D-AB0D-16068C1C2060}"/>
              </a:ext>
            </a:extLst>
          </p:cNvPr>
          <p:cNvSpPr>
            <a:spLocks noGrp="1"/>
          </p:cNvSpPr>
          <p:nvPr>
            <p:ph type="body" sz="quarter" idx="20"/>
          </p:nvPr>
        </p:nvSpPr>
        <p:spPr/>
        <p:txBody>
          <a:bodyPr/>
          <a:lstStyle/>
          <a:p>
            <a:endParaRPr lang="en-US" dirty="0"/>
          </a:p>
        </p:txBody>
      </p:sp>
      <p:sp>
        <p:nvSpPr>
          <p:cNvPr id="53" name="Text Placeholder 52">
            <a:extLst>
              <a:ext uri="{FF2B5EF4-FFF2-40B4-BE49-F238E27FC236}">
                <a16:creationId xmlns:a16="http://schemas.microsoft.com/office/drawing/2014/main" id="{390CC64E-C2D4-474C-BBB9-8F502E406CDF}"/>
              </a:ext>
            </a:extLst>
          </p:cNvPr>
          <p:cNvSpPr>
            <a:spLocks noGrp="1"/>
          </p:cNvSpPr>
          <p:nvPr>
            <p:ph type="body" sz="quarter" idx="21"/>
          </p:nvPr>
        </p:nvSpPr>
        <p:spPr/>
        <p:txBody>
          <a:bodyPr/>
          <a:lstStyle/>
          <a:p>
            <a:endParaRPr lang="en-US" dirty="0"/>
          </a:p>
        </p:txBody>
      </p:sp>
      <p:cxnSp>
        <p:nvCxnSpPr>
          <p:cNvPr id="56" name="Straight Connector 55">
            <a:extLst>
              <a:ext uri="{FF2B5EF4-FFF2-40B4-BE49-F238E27FC236}">
                <a16:creationId xmlns:a16="http://schemas.microsoft.com/office/drawing/2014/main" id="{603CF212-EDFF-46B6-BDBB-0FFC6EA13453}"/>
              </a:ext>
              <a:ext uri="{C183D7F6-B498-43B3-948B-1728B52AA6E4}">
                <adec:decorative xmlns:adec="http://schemas.microsoft.com/office/drawing/2017/decorative" val="1"/>
              </a:ext>
            </a:extLst>
          </p:cNvPr>
          <p:cNvCxnSpPr>
            <a:cxnSpLocks/>
          </p:cNvCxnSpPr>
          <p:nvPr/>
        </p:nvCxnSpPr>
        <p:spPr>
          <a:xfrm>
            <a:off x="7908925" y="6416221"/>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CEBAE3A-27A7-34CC-0FBE-5570662F2E85}"/>
              </a:ext>
            </a:extLst>
          </p:cNvPr>
          <p:cNvPicPr>
            <a:picLocks noChangeAspect="1"/>
          </p:cNvPicPr>
          <p:nvPr/>
        </p:nvPicPr>
        <p:blipFill>
          <a:blip r:embed="rId3"/>
          <a:stretch>
            <a:fillRect/>
          </a:stretch>
        </p:blipFill>
        <p:spPr>
          <a:xfrm>
            <a:off x="6735125" y="295020"/>
            <a:ext cx="3308924" cy="3308924"/>
          </a:xfrm>
          <a:prstGeom prst="rect">
            <a:avLst/>
          </a:prstGeom>
        </p:spPr>
      </p:pic>
      <p:pic>
        <p:nvPicPr>
          <p:cNvPr id="27" name="Picture Placeholder 26">
            <a:extLst>
              <a:ext uri="{FF2B5EF4-FFF2-40B4-BE49-F238E27FC236}">
                <a16:creationId xmlns:a16="http://schemas.microsoft.com/office/drawing/2014/main" id="{EE768EC6-33B3-B41F-2D1D-790B41F6F5CE}"/>
              </a:ext>
            </a:extLst>
          </p:cNvPr>
          <p:cNvPicPr>
            <a:picLocks noGrp="1" noChangeAspect="1"/>
          </p:cNvPicPr>
          <p:nvPr>
            <p:ph type="pic" sz="quarter" idx="13"/>
          </p:nvPr>
        </p:nvPicPr>
        <p:blipFill>
          <a:blip r:embed="rId4">
            <a:extLst>
              <a:ext uri="{837473B0-CC2E-450A-ABE3-18F120FF3D39}">
                <a1611:picAttrSrcUrl xmlns:a1611="http://schemas.microsoft.com/office/drawing/2016/11/main" r:id="rId5"/>
              </a:ext>
            </a:extLst>
          </a:blip>
          <a:srcRect l="21215" r="21215"/>
          <a:stretch>
            <a:fillRect/>
          </a:stretch>
        </p:blipFill>
        <p:spPr>
          <a:xfrm>
            <a:off x="6711663" y="3904042"/>
            <a:ext cx="3355848" cy="3886200"/>
          </a:xfrm>
        </p:spPr>
      </p:pic>
      <p:pic>
        <p:nvPicPr>
          <p:cNvPr id="1026" name="Picture 2" descr="North Shore | Football PEI">
            <a:extLst>
              <a:ext uri="{FF2B5EF4-FFF2-40B4-BE49-F238E27FC236}">
                <a16:creationId xmlns:a16="http://schemas.microsoft.com/office/drawing/2014/main" id="{2171B774-13B6-5511-4665-2F29B33FE7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952" y="4207002"/>
            <a:ext cx="4267200" cy="29337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61B1CAD-9DBA-1099-94FF-F4C4B674E3EC}"/>
              </a:ext>
            </a:extLst>
          </p:cNvPr>
          <p:cNvSpPr txBox="1"/>
          <p:nvPr/>
        </p:nvSpPr>
        <p:spPr>
          <a:xfrm>
            <a:off x="159385" y="5065776"/>
            <a:ext cx="2616075" cy="2862322"/>
          </a:xfrm>
          <a:prstGeom prst="rect">
            <a:avLst/>
          </a:prstGeom>
          <a:noFill/>
        </p:spPr>
        <p:txBody>
          <a:bodyPr wrap="square" rtlCol="0">
            <a:spAutoFit/>
          </a:bodyPr>
          <a:lstStyle/>
          <a:p>
            <a:r>
              <a:rPr lang="en-CA" dirty="0"/>
              <a:t>The North Shore Sharks soccer league is </a:t>
            </a:r>
            <a:r>
              <a:rPr lang="en-CA" dirty="0" err="1"/>
              <a:t>lookings</a:t>
            </a:r>
            <a:r>
              <a:rPr lang="en-CA" dirty="0"/>
              <a:t> for players of all ages. </a:t>
            </a:r>
          </a:p>
          <a:p>
            <a:endParaRPr lang="en-CA" dirty="0"/>
          </a:p>
          <a:p>
            <a:r>
              <a:rPr lang="en-CA" dirty="0"/>
              <a:t>To register, visit their website:</a:t>
            </a:r>
          </a:p>
          <a:p>
            <a:r>
              <a:rPr lang="en-CA" dirty="0">
                <a:solidFill>
                  <a:srgbClr val="92D050"/>
                </a:solidFill>
                <a:hlinkClick r:id="rId7">
                  <a:extLst>
                    <a:ext uri="{A12FA001-AC4F-418D-AE19-62706E023703}">
                      <ahyp:hlinkClr xmlns:ahyp="http://schemas.microsoft.com/office/drawing/2018/hyperlinkcolor" val="tx"/>
                    </a:ext>
                  </a:extLst>
                </a:hlinkClick>
              </a:rPr>
              <a:t>North Shore Sharks Soccer Club : Website by RAMP </a:t>
            </a:r>
            <a:r>
              <a:rPr lang="en-CA" dirty="0" err="1">
                <a:solidFill>
                  <a:srgbClr val="92D050"/>
                </a:solidFill>
                <a:hlinkClick r:id="rId7">
                  <a:extLst>
                    <a:ext uri="{A12FA001-AC4F-418D-AE19-62706E023703}">
                      <ahyp:hlinkClr xmlns:ahyp="http://schemas.microsoft.com/office/drawing/2018/hyperlinkcolor" val="tx"/>
                    </a:ext>
                  </a:extLst>
                </a:hlinkClick>
              </a:rPr>
              <a:t>InterActive</a:t>
            </a:r>
            <a:endParaRPr lang="en-CA" dirty="0">
              <a:solidFill>
                <a:srgbClr val="92D050"/>
              </a:solidFill>
            </a:endParaRPr>
          </a:p>
          <a:p>
            <a:endParaRPr lang="en-CA" dirty="0"/>
          </a:p>
        </p:txBody>
      </p:sp>
      <p:pic>
        <p:nvPicPr>
          <p:cNvPr id="1028" name="Picture 4" descr="North Shore Sharks Soccer Club ...">
            <a:extLst>
              <a:ext uri="{FF2B5EF4-FFF2-40B4-BE49-F238E27FC236}">
                <a16:creationId xmlns:a16="http://schemas.microsoft.com/office/drawing/2014/main" id="{A2131F72-7D23-B489-A12A-8D6D0FE8F0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269" y="4049390"/>
            <a:ext cx="2357448" cy="9798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ECB3A60-1143-B479-9DE6-D534A46C3419}"/>
              </a:ext>
            </a:extLst>
          </p:cNvPr>
          <p:cNvPicPr>
            <a:picLocks noChangeAspect="1"/>
          </p:cNvPicPr>
          <p:nvPr/>
        </p:nvPicPr>
        <p:blipFill>
          <a:blip r:embed="rId9"/>
          <a:stretch>
            <a:fillRect/>
          </a:stretch>
        </p:blipFill>
        <p:spPr>
          <a:xfrm>
            <a:off x="0" y="555520"/>
            <a:ext cx="3124840" cy="2228260"/>
          </a:xfrm>
          <a:prstGeom prst="rect">
            <a:avLst/>
          </a:prstGeom>
        </p:spPr>
      </p:pic>
    </p:spTree>
    <p:extLst>
      <p:ext uri="{BB962C8B-B14F-4D97-AF65-F5344CB8AC3E}">
        <p14:creationId xmlns:p14="http://schemas.microsoft.com/office/powerpoint/2010/main" val="155144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36E0C-C036-4ABF-8831-E5941A3403D0}"/>
              </a:ext>
            </a:extLst>
          </p:cNvPr>
          <p:cNvSpPr>
            <a:spLocks noGrp="1"/>
          </p:cNvSpPr>
          <p:nvPr>
            <p:ph type="body" sz="quarter" idx="10"/>
          </p:nvPr>
        </p:nvSpPr>
        <p:spPr>
          <a:xfrm>
            <a:off x="210245" y="4096512"/>
            <a:ext cx="2907792" cy="365760"/>
          </a:xfrm>
        </p:spPr>
        <p:txBody>
          <a:bodyPr/>
          <a:lstStyle/>
          <a:p>
            <a:pPr algn="ctr"/>
            <a:r>
              <a:rPr lang="en-US" dirty="0"/>
              <a:t>Fresh produce baskets</a:t>
            </a:r>
          </a:p>
        </p:txBody>
      </p:sp>
      <p:sp>
        <p:nvSpPr>
          <p:cNvPr id="6" name="Text Placeholder 5">
            <a:extLst>
              <a:ext uri="{FF2B5EF4-FFF2-40B4-BE49-F238E27FC236}">
                <a16:creationId xmlns:a16="http://schemas.microsoft.com/office/drawing/2014/main" id="{081A149E-BE06-4304-843A-FB454CB97248}"/>
              </a:ext>
            </a:extLst>
          </p:cNvPr>
          <p:cNvSpPr>
            <a:spLocks noGrp="1"/>
          </p:cNvSpPr>
          <p:nvPr>
            <p:ph type="body" sz="quarter" idx="12"/>
          </p:nvPr>
        </p:nvSpPr>
        <p:spPr>
          <a:xfrm>
            <a:off x="130094" y="4739087"/>
            <a:ext cx="3226940" cy="2670048"/>
          </a:xfrm>
        </p:spPr>
        <p:txBody>
          <a:bodyPr>
            <a:noAutofit/>
          </a:bodyPr>
          <a:lstStyle/>
          <a:p>
            <a:pPr marL="72000" algn="just"/>
            <a:r>
              <a:rPr lang="en-CA" sz="1400" dirty="0"/>
              <a:t>We’re excited to share that we will be offerings baskets filled with fresh items from local farmers and producers.</a:t>
            </a:r>
          </a:p>
          <a:p>
            <a:pPr marL="72000" algn="just"/>
            <a:r>
              <a:rPr lang="en-CA" sz="1400" dirty="0"/>
              <a:t>They will be available every second week, with pickup alternating between Stanhope Place and the North Shore Community Centre. Quantities are limited. </a:t>
            </a:r>
          </a:p>
          <a:p>
            <a:pPr marL="72000" algn="just"/>
            <a:r>
              <a:rPr lang="en-CA" sz="1400" dirty="0"/>
              <a:t>To sign up for a basket, call 902 672 2600. </a:t>
            </a:r>
          </a:p>
        </p:txBody>
      </p:sp>
      <p:pic>
        <p:nvPicPr>
          <p:cNvPr id="54" name="Picture Placeholder 21">
            <a:extLst>
              <a:ext uri="{FF2B5EF4-FFF2-40B4-BE49-F238E27FC236}">
                <a16:creationId xmlns:a16="http://schemas.microsoft.com/office/drawing/2014/main" id="{F85F0454-2129-4998-937B-A750A29697BE}"/>
              </a:ext>
            </a:extLst>
          </p:cNvPr>
          <p:cNvPicPr>
            <a:picLocks noGrp="1" noChangeAspect="1"/>
          </p:cNvPicPr>
          <p:nvPr>
            <p:ph type="pic" sz="quarter" idx="14"/>
          </p:nvPr>
        </p:nvPicPr>
        <p:blipFill>
          <a:blip r:embed="rId2">
            <a:alphaModFix amt="90000"/>
            <a:extLst>
              <a:ext uri="{BEBA8EAE-BF5A-486C-A8C5-ECC9F3942E4B}">
                <a14:imgProps xmlns:a14="http://schemas.microsoft.com/office/drawing/2010/main">
                  <a14:imgLayer r:embed="rId3">
                    <a14:imgEffect>
                      <a14:saturation sat="103000"/>
                    </a14:imgEffect>
                  </a14:imgLayer>
                </a14:imgProps>
              </a:ext>
              <a:ext uri="{837473B0-CC2E-450A-ABE3-18F120FF3D39}">
                <a1611:picAttrSrcUrl xmlns:a1611="http://schemas.microsoft.com/office/drawing/2016/11/main" r:id="rId4"/>
              </a:ext>
            </a:extLst>
          </a:blip>
          <a:srcRect l="28529" r="28529"/>
          <a:stretch/>
        </p:blipFill>
        <p:spPr>
          <a:xfrm>
            <a:off x="6697346" y="0"/>
            <a:ext cx="3337557" cy="7772395"/>
          </a:xfrm>
          <a:solidFill>
            <a:schemeClr val="tx1"/>
          </a:solidFill>
        </p:spPr>
      </p:pic>
      <p:pic>
        <p:nvPicPr>
          <p:cNvPr id="55" name="Picture Placeholder 10" descr="icon placeholder">
            <a:extLst>
              <a:ext uri="{FF2B5EF4-FFF2-40B4-BE49-F238E27FC236}">
                <a16:creationId xmlns:a16="http://schemas.microsoft.com/office/drawing/2014/main" id="{A97D07EA-6876-44BA-A542-538CCE9A3EE7}"/>
              </a:ext>
            </a:extLst>
          </p:cNvPr>
          <p:cNvPicPr>
            <a:picLocks noGrp="1" noChangeAspect="1"/>
          </p:cNvPicPr>
          <p:nvPr>
            <p:ph type="pic" sz="quarter" idx="18"/>
          </p:nvPr>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74" r="74"/>
          <a:stretch/>
        </p:blipFill>
        <p:spPr/>
      </p:pic>
      <p:cxnSp>
        <p:nvCxnSpPr>
          <p:cNvPr id="98" name="Straight Connector 97">
            <a:extLst>
              <a:ext uri="{FF2B5EF4-FFF2-40B4-BE49-F238E27FC236}">
                <a16:creationId xmlns:a16="http://schemas.microsoft.com/office/drawing/2014/main" id="{23CD3EF2-0634-42FE-B8ED-4482390855C1}"/>
              </a:ext>
              <a:ext uri="{C183D7F6-B498-43B3-948B-1728B52AA6E4}">
                <adec:decorative xmlns:adec="http://schemas.microsoft.com/office/drawing/2017/decorative" val="1"/>
              </a:ext>
            </a:extLst>
          </p:cNvPr>
          <p:cNvCxnSpPr>
            <a:cxnSpLocks/>
          </p:cNvCxnSpPr>
          <p:nvPr/>
        </p:nvCxnSpPr>
        <p:spPr>
          <a:xfrm>
            <a:off x="7908925" y="6731905"/>
            <a:ext cx="914400" cy="0"/>
          </a:xfrm>
          <a:prstGeom prst="line">
            <a:avLst/>
          </a:prstGeom>
          <a:ln w="603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40BD21-B950-1731-8FD8-569BA22AA889}"/>
              </a:ext>
            </a:extLst>
          </p:cNvPr>
          <p:cNvSpPr txBox="1"/>
          <p:nvPr/>
        </p:nvSpPr>
        <p:spPr>
          <a:xfrm>
            <a:off x="73755" y="99810"/>
            <a:ext cx="3044282" cy="461665"/>
          </a:xfrm>
          <a:prstGeom prst="rect">
            <a:avLst/>
          </a:prstGeom>
          <a:noFill/>
        </p:spPr>
        <p:txBody>
          <a:bodyPr wrap="square" rtlCol="0">
            <a:spAutoFit/>
          </a:bodyPr>
          <a:lstStyle/>
          <a:p>
            <a:pPr algn="ctr"/>
            <a:r>
              <a:rPr lang="en-CA" sz="2400" dirty="0">
                <a:solidFill>
                  <a:schemeClr val="bg1"/>
                </a:solidFill>
              </a:rPr>
              <a:t>Community Gardens</a:t>
            </a:r>
          </a:p>
        </p:txBody>
      </p:sp>
      <p:sp>
        <p:nvSpPr>
          <p:cNvPr id="8" name="TextBox 7">
            <a:extLst>
              <a:ext uri="{FF2B5EF4-FFF2-40B4-BE49-F238E27FC236}">
                <a16:creationId xmlns:a16="http://schemas.microsoft.com/office/drawing/2014/main" id="{52422768-AF50-547B-F76C-FCBB867C33BB}"/>
              </a:ext>
            </a:extLst>
          </p:cNvPr>
          <p:cNvSpPr txBox="1"/>
          <p:nvPr/>
        </p:nvSpPr>
        <p:spPr>
          <a:xfrm>
            <a:off x="23497" y="926597"/>
            <a:ext cx="3220164" cy="2893100"/>
          </a:xfrm>
          <a:prstGeom prst="rect">
            <a:avLst/>
          </a:prstGeom>
          <a:noFill/>
        </p:spPr>
        <p:txBody>
          <a:bodyPr wrap="square" rtlCol="0">
            <a:spAutoFit/>
          </a:bodyPr>
          <a:lstStyle/>
          <a:p>
            <a:pPr algn="just"/>
            <a:r>
              <a:rPr lang="en-CA" sz="1400" dirty="0">
                <a:solidFill>
                  <a:schemeClr val="bg1"/>
                </a:solidFill>
              </a:rPr>
              <a:t>North Shore is launching a new initiative in the form of elevated garden boxes. Residents are encouraged to register to reserve one for the summer by calling at 902-672-2600.</a:t>
            </a:r>
          </a:p>
          <a:p>
            <a:pPr algn="just"/>
            <a:r>
              <a:rPr lang="en-CA" sz="1400" dirty="0">
                <a:solidFill>
                  <a:schemeClr val="bg1"/>
                </a:solidFill>
              </a:rPr>
              <a:t>Numbers are limited. </a:t>
            </a:r>
          </a:p>
          <a:p>
            <a:pPr algn="just"/>
            <a:r>
              <a:rPr lang="en-CA" sz="1400" dirty="0">
                <a:solidFill>
                  <a:schemeClr val="bg1"/>
                </a:solidFill>
              </a:rPr>
              <a:t>The boxes will be at three locations,  Stanhope Place,  The </a:t>
            </a:r>
            <a:r>
              <a:rPr lang="en-CA" sz="1400" dirty="0" err="1">
                <a:solidFill>
                  <a:schemeClr val="bg1"/>
                </a:solidFill>
              </a:rPr>
              <a:t>HomeStead</a:t>
            </a:r>
            <a:r>
              <a:rPr lang="en-CA" sz="1400" dirty="0">
                <a:solidFill>
                  <a:schemeClr val="bg1"/>
                </a:solidFill>
              </a:rPr>
              <a:t> Retirement Home and Grand Tracadie.</a:t>
            </a:r>
          </a:p>
          <a:p>
            <a:pPr algn="just"/>
            <a:r>
              <a:rPr lang="en-CA" sz="1400" dirty="0">
                <a:solidFill>
                  <a:schemeClr val="bg1"/>
                </a:solidFill>
              </a:rPr>
              <a:t>All registered participants will be invited to attend several garden information sessions to learn about gardening in a box and harvesting.</a:t>
            </a:r>
          </a:p>
        </p:txBody>
      </p:sp>
      <p:sp>
        <p:nvSpPr>
          <p:cNvPr id="12" name="Text Placeholder 11">
            <a:extLst>
              <a:ext uri="{FF2B5EF4-FFF2-40B4-BE49-F238E27FC236}">
                <a16:creationId xmlns:a16="http://schemas.microsoft.com/office/drawing/2014/main" id="{6A91D175-87BB-CC1F-1759-86ED4F55227F}"/>
              </a:ext>
            </a:extLst>
          </p:cNvPr>
          <p:cNvSpPr>
            <a:spLocks noGrp="1"/>
          </p:cNvSpPr>
          <p:nvPr>
            <p:ph type="body" sz="quarter" idx="19"/>
          </p:nvPr>
        </p:nvSpPr>
        <p:spPr>
          <a:xfrm>
            <a:off x="3567029" y="697615"/>
            <a:ext cx="2907791" cy="3484092"/>
          </a:xfrm>
        </p:spPr>
        <p:txBody>
          <a:bodyPr>
            <a:normAutofit fontScale="85000" lnSpcReduction="10000"/>
          </a:bodyPr>
          <a:lstStyle/>
          <a:p>
            <a:pPr algn="just"/>
            <a:r>
              <a:rPr lang="en-CA" sz="1400" dirty="0"/>
              <a:t>Since 2023, North Shore has made available a stocked-up refrigerator with a pantry to help our residents in need, and it is located at Stanhope Place.</a:t>
            </a:r>
          </a:p>
          <a:p>
            <a:pPr algn="just"/>
            <a:r>
              <a:rPr lang="en-CA" sz="1400" dirty="0"/>
              <a:t>How does it work?</a:t>
            </a:r>
          </a:p>
          <a:p>
            <a:pPr algn="just"/>
            <a:r>
              <a:rPr lang="en-CA" sz="1400" dirty="0"/>
              <a:t>The Municipality, through a grant from the province, gets fresh produce and staple pantry items, stores them throughout the year and makes them available to our community year-round. </a:t>
            </a:r>
          </a:p>
        </p:txBody>
      </p:sp>
      <p:sp>
        <p:nvSpPr>
          <p:cNvPr id="13" name="TextBox 12">
            <a:extLst>
              <a:ext uri="{FF2B5EF4-FFF2-40B4-BE49-F238E27FC236}">
                <a16:creationId xmlns:a16="http://schemas.microsoft.com/office/drawing/2014/main" id="{E0CB7C9C-882D-A0EC-5A6F-407B3E087C08}"/>
              </a:ext>
            </a:extLst>
          </p:cNvPr>
          <p:cNvSpPr txBox="1"/>
          <p:nvPr/>
        </p:nvSpPr>
        <p:spPr>
          <a:xfrm>
            <a:off x="3684162" y="99809"/>
            <a:ext cx="2690076" cy="461665"/>
          </a:xfrm>
          <a:prstGeom prst="rect">
            <a:avLst/>
          </a:prstGeom>
          <a:noFill/>
        </p:spPr>
        <p:txBody>
          <a:bodyPr wrap="square" rtlCol="0">
            <a:spAutoFit/>
          </a:bodyPr>
          <a:lstStyle/>
          <a:p>
            <a:pPr algn="ctr"/>
            <a:r>
              <a:rPr lang="en-CA" sz="2400" dirty="0">
                <a:solidFill>
                  <a:schemeClr val="bg1"/>
                </a:solidFill>
              </a:rPr>
              <a:t>Community Fridge</a:t>
            </a:r>
          </a:p>
        </p:txBody>
      </p:sp>
      <p:sp>
        <p:nvSpPr>
          <p:cNvPr id="15" name="Text Placeholder 14">
            <a:extLst>
              <a:ext uri="{FF2B5EF4-FFF2-40B4-BE49-F238E27FC236}">
                <a16:creationId xmlns:a16="http://schemas.microsoft.com/office/drawing/2014/main" id="{D8F613C3-AB5C-B390-658E-1A34598C72E7}"/>
              </a:ext>
            </a:extLst>
          </p:cNvPr>
          <p:cNvSpPr>
            <a:spLocks noGrp="1"/>
          </p:cNvSpPr>
          <p:nvPr>
            <p:ph type="body" sz="quarter" idx="20"/>
          </p:nvPr>
        </p:nvSpPr>
        <p:spPr>
          <a:xfrm>
            <a:off x="6919822" y="263254"/>
            <a:ext cx="2816225" cy="1554480"/>
          </a:xfrm>
        </p:spPr>
        <p:txBody>
          <a:bodyPr/>
          <a:lstStyle/>
          <a:p>
            <a:pPr>
              <a:lnSpc>
                <a:spcPct val="200000"/>
              </a:lnSpc>
            </a:pPr>
            <a:r>
              <a:rPr lang="en-US" sz="1600" dirty="0"/>
              <a:t>To register call </a:t>
            </a:r>
          </a:p>
          <a:p>
            <a:pPr>
              <a:lnSpc>
                <a:spcPct val="200000"/>
              </a:lnSpc>
            </a:pPr>
            <a:r>
              <a:rPr lang="en-US" sz="1600" dirty="0"/>
              <a:t>902-672-2600</a:t>
            </a:r>
          </a:p>
          <a:p>
            <a:pPr>
              <a:lnSpc>
                <a:spcPct val="200000"/>
              </a:lnSpc>
            </a:pPr>
            <a:r>
              <a:rPr lang="en-US" sz="1600" dirty="0"/>
              <a:t>Because Eating shouldn’t be a choice you have to make</a:t>
            </a:r>
          </a:p>
          <a:p>
            <a:endParaRPr lang="en-CA" sz="2000" dirty="0"/>
          </a:p>
        </p:txBody>
      </p:sp>
      <p:sp>
        <p:nvSpPr>
          <p:cNvPr id="16" name="TextBox 15">
            <a:extLst>
              <a:ext uri="{FF2B5EF4-FFF2-40B4-BE49-F238E27FC236}">
                <a16:creationId xmlns:a16="http://schemas.microsoft.com/office/drawing/2014/main" id="{895DF262-9B3A-A303-16F1-2BCCE36170F4}"/>
              </a:ext>
            </a:extLst>
          </p:cNvPr>
          <p:cNvSpPr txBox="1"/>
          <p:nvPr/>
        </p:nvSpPr>
        <p:spPr>
          <a:xfrm>
            <a:off x="3567030" y="4279392"/>
            <a:ext cx="3048656" cy="2962799"/>
          </a:xfrm>
          <a:prstGeom prst="rect">
            <a:avLst/>
          </a:prstGeom>
          <a:noFill/>
        </p:spPr>
        <p:txBody>
          <a:bodyPr wrap="square" rtlCol="0">
            <a:spAutoFit/>
          </a:bodyPr>
          <a:lstStyle/>
          <a:p>
            <a:pPr algn="just">
              <a:lnSpc>
                <a:spcPct val="150000"/>
              </a:lnSpc>
            </a:pPr>
            <a:r>
              <a:rPr lang="en-CA" sz="1400" b="1" i="1" dirty="0">
                <a:solidFill>
                  <a:schemeClr val="bg1"/>
                </a:solidFill>
              </a:rPr>
              <a:t>But a community Fridge is a give and take process and a community effort.  What we would like to see in the future is for the residents of the Rural Municipality of North Shore to bring perishables and nonperishables to the pantry and Fridge to help other residents in need throughout the year. </a:t>
            </a:r>
          </a:p>
        </p:txBody>
      </p:sp>
    </p:spTree>
    <p:extLst>
      <p:ext uri="{BB962C8B-B14F-4D97-AF65-F5344CB8AC3E}">
        <p14:creationId xmlns:p14="http://schemas.microsoft.com/office/powerpoint/2010/main" val="2009861164"/>
      </p:ext>
    </p:extLst>
  </p:cSld>
  <p:clrMapOvr>
    <a:masterClrMapping/>
  </p:clrMapOvr>
</p:sld>
</file>

<file path=ppt/theme/theme1.xml><?xml version="1.0" encoding="utf-8"?>
<a:theme xmlns:a="http://schemas.openxmlformats.org/drawingml/2006/main" name="Office Theme">
  <a:themeElements>
    <a:clrScheme name="__typo">
      <a:dk1>
        <a:sysClr val="windowText" lastClr="000000"/>
      </a:dk1>
      <a:lt1>
        <a:sysClr val="window" lastClr="FFFFFF"/>
      </a:lt1>
      <a:dk2>
        <a:srgbClr val="017C8D"/>
      </a:dk2>
      <a:lt2>
        <a:srgbClr val="E7E6E6"/>
      </a:lt2>
      <a:accent1>
        <a:srgbClr val="017C8D"/>
      </a:accent1>
      <a:accent2>
        <a:srgbClr val="F6F5F1"/>
      </a:accent2>
      <a:accent3>
        <a:srgbClr val="FF7D41"/>
      </a:accent3>
      <a:accent4>
        <a:srgbClr val="AEABAB"/>
      </a:accent4>
      <a:accent5>
        <a:srgbClr val="009999"/>
      </a:accent5>
      <a:accent6>
        <a:srgbClr val="000000"/>
      </a:accent6>
      <a:hlink>
        <a:srgbClr val="009999"/>
      </a:hlink>
      <a:folHlink>
        <a:srgbClr val="E7E6E6"/>
      </a:folHlink>
    </a:clrScheme>
    <a:fontScheme name="__typo">
      <a:majorFont>
        <a:latin typeface="Century Gothic"/>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646208_win32_fixed.potx" id="{CE50844D-35E7-408C-B635-D6BA95FB36D1}" vid="{B258AA5A-7D4F-4879-BBFC-815FE4FE6B9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DEB3E4A840954F97670F4C9C688DD4" ma:contentTypeVersion="13" ma:contentTypeDescription="Create a new document." ma:contentTypeScope="" ma:versionID="2afc0d72845fe783cf7f769245733ad6">
  <xsd:schema xmlns:xsd="http://www.w3.org/2001/XMLSchema" xmlns:xs="http://www.w3.org/2001/XMLSchema" xmlns:p="http://schemas.microsoft.com/office/2006/metadata/properties" xmlns:ns2="71e6b037-ff0c-42c2-9cba-ae3fc3577540" xmlns:ns3="f85ab3fb-39f8-4e57-8fd7-d6db69163ee4" targetNamespace="http://schemas.microsoft.com/office/2006/metadata/properties" ma:root="true" ma:fieldsID="68f9776a9586913210d51d3c84473493" ns2:_="" ns3:_="">
    <xsd:import namespace="71e6b037-ff0c-42c2-9cba-ae3fc3577540"/>
    <xsd:import namespace="f85ab3fb-39f8-4e57-8fd7-d6db69163e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6b037-ff0c-42c2-9cba-ae3fc3577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12ba0d5-6eed-461f-859b-d35e1feb39c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ab3fb-39f8-4e57-8fd7-d6db69163ee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953602-6a90-47cc-b558-d4607f1fc738}" ma:internalName="TaxCatchAll" ma:showField="CatchAllData" ma:web="f85ab3fb-39f8-4e57-8fd7-d6db69163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6b037-ff0c-42c2-9cba-ae3fc3577540">
      <Terms xmlns="http://schemas.microsoft.com/office/infopath/2007/PartnerControls"/>
    </lcf76f155ced4ddcb4097134ff3c332f>
    <TaxCatchAll xmlns="f85ab3fb-39f8-4e57-8fd7-d6db69163ee4" xsi:nil="true"/>
  </documentManagement>
</p:properties>
</file>

<file path=customXml/itemProps1.xml><?xml version="1.0" encoding="utf-8"?>
<ds:datastoreItem xmlns:ds="http://schemas.openxmlformats.org/officeDocument/2006/customXml" ds:itemID="{A6C69545-C39C-4FE0-8A0D-EBF2619F8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6b037-ff0c-42c2-9cba-ae3fc3577540"/>
    <ds:schemaRef ds:uri="f85ab3fb-39f8-4e57-8fd7-d6db69163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DB780E-EB5C-45B4-B1C2-5C09A2507F08}">
  <ds:schemaRefs>
    <ds:schemaRef ds:uri="http://schemas.microsoft.com/sharepoint/v3/contenttype/forms"/>
  </ds:schemaRefs>
</ds:datastoreItem>
</file>

<file path=customXml/itemProps3.xml><?xml version="1.0" encoding="utf-8"?>
<ds:datastoreItem xmlns:ds="http://schemas.openxmlformats.org/officeDocument/2006/customXml" ds:itemID="{B8FE5D4C-3C95-4A7D-AB17-D13FE7718100}">
  <ds:schemaRefs>
    <ds:schemaRef ds:uri="71e6b037-ff0c-42c2-9cba-ae3fc3577540"/>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f85ab3fb-39f8-4e57-8fd7-d6db69163ee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Fitness brochure</Template>
  <TotalTime>1606</TotalTime>
  <Words>946</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Gill Sans MT</vt:lpstr>
      <vt:lpstr>Office Theme</vt:lpstr>
      <vt:lpstr>North Shore Community News – Spring 2026</vt:lpstr>
      <vt:lpstr>Municipal Council</vt:lpstr>
      <vt:lpstr>PowerPoint Presentation</vt:lpstr>
      <vt:lpstr>Its registration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Senior Assistant</dc:creator>
  <cp:lastModifiedBy>Senior Assistant</cp:lastModifiedBy>
  <cp:revision>3</cp:revision>
  <cp:lastPrinted>2026-06-03T17:44:17Z</cp:lastPrinted>
  <dcterms:created xsi:type="dcterms:W3CDTF">2026-05-27T16:09:22Z</dcterms:created>
  <dcterms:modified xsi:type="dcterms:W3CDTF">2026-06-03T18:32:32Z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0x01010065DEB3E4A840954F97670F4C9C688DD4</vt:lpwstr>
  </property>
  <property fmtid="{D5CDD505-2E9C-101B-9397-08002B2CF9AE}" pid="3" name="MediaServiceImageTags">
    <vt:lpwstr/>
  </property>
</Properties>
</file>